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0"/>
  </p:notesMasterIdLst>
  <p:sldIdLst>
    <p:sldId id="301" r:id="rId3"/>
    <p:sldId id="300" r:id="rId4"/>
    <p:sldId id="305" r:id="rId5"/>
    <p:sldId id="306" r:id="rId6"/>
    <p:sldId id="303" r:id="rId7"/>
    <p:sldId id="304" r:id="rId8"/>
    <p:sldId id="29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C5FF"/>
    <a:srgbClr val="35BCF3"/>
    <a:srgbClr val="35B2E4"/>
    <a:srgbClr val="39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63"/>
    <p:restoredTop sz="94694"/>
  </p:normalViewPr>
  <p:slideViewPr>
    <p:cSldViewPr snapToGrid="0" snapToObjects="1">
      <p:cViewPr varScale="1">
        <p:scale>
          <a:sx n="31" d="100"/>
          <a:sy n="31" d="100"/>
        </p:scale>
        <p:origin x="5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82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7" b="24034"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1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4354-93F4-DE8D-7C35-0CDF9B33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1084521"/>
            <a:ext cx="21971004" cy="8097579"/>
          </a:xfrm>
        </p:spPr>
        <p:txBody>
          <a:bodyPr>
            <a:normAutofit/>
          </a:bodyPr>
          <a:lstStyle/>
          <a:p>
            <a:pPr algn="ctr"/>
            <a:endParaRPr lang="en-GB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40444-80E6-E426-D868-B6BF9E5ED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75"/>
          <a:stretch/>
        </p:blipFill>
        <p:spPr>
          <a:xfrm>
            <a:off x="1206496" y="417154"/>
            <a:ext cx="19679232" cy="106391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AF26E18-692C-6B64-C742-4BC8F76C56CE}"/>
              </a:ext>
            </a:extLst>
          </p:cNvPr>
          <p:cNvSpPr txBox="1">
            <a:spLocks/>
          </p:cNvSpPr>
          <p:nvPr/>
        </p:nvSpPr>
        <p:spPr>
          <a:xfrm>
            <a:off x="1206496" y="4533900"/>
            <a:ext cx="21971004" cy="46482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0" i="0" u="none" strike="noStrike" cap="none" spc="-232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dirty="0"/>
              <a:t>Were the Israelis justified in the use of force during the First Intifada?</a:t>
            </a:r>
          </a:p>
        </p:txBody>
      </p:sp>
    </p:spTree>
    <p:extLst>
      <p:ext uri="{BB962C8B-B14F-4D97-AF65-F5344CB8AC3E}">
        <p14:creationId xmlns:p14="http://schemas.microsoft.com/office/powerpoint/2010/main" val="5952932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3273755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1 –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these two pieces of evidence about economic development in the Occupied Territories.</a:t>
            </a:r>
            <a:endParaRPr lang="en-GB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7F0BB4F-1391-2775-0865-FB94F02AF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760" y="2900093"/>
            <a:ext cx="14199250" cy="574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71E713EE-BC3D-1F4A-AC8B-A3B0E8B93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3" y="2498355"/>
            <a:ext cx="8768639" cy="104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98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385861" y="476062"/>
            <a:ext cx="22527491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2 –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these two pieces of evidence about educational opportunities in the Occupied Territories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5D4F90D5-A678-04D5-B45E-E76E915AF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18" y="2486225"/>
            <a:ext cx="13572416" cy="701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61727A3-0C22-E442-9198-A9263F3AE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5" y="1982159"/>
            <a:ext cx="9709697" cy="102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142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385861" y="476062"/>
            <a:ext cx="22527491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3 –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ompare these two pieces of evidence about the nature of protests in the Occupied Territories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A group of people standing in front of a crowd&#10;&#10;Description automatically generated with low confidence">
            <a:extLst>
              <a:ext uri="{FF2B5EF4-FFF2-40B4-BE49-F238E27FC236}">
                <a16:creationId xmlns:a16="http://schemas.microsoft.com/office/drawing/2014/main" id="{D7571069-1FBA-BA45-A64E-A7F1F1C1D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0" y="2349499"/>
            <a:ext cx="9920091" cy="9707821"/>
          </a:xfrm>
          <a:prstGeom prst="rect">
            <a:avLst/>
          </a:prstGeom>
        </p:spPr>
      </p:pic>
      <p:pic>
        <p:nvPicPr>
          <p:cNvPr id="10" name="Picture 9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30600F26-0A5A-3B40-9E0E-18DBE963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897990"/>
            <a:ext cx="9851816" cy="85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506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4 –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ompare these two pieces of evidence about the nature of Israeli reaction to protests in the Occupied Territories</a:t>
            </a:r>
            <a:endParaRPr lang="en-GB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A picture containing text, outdoor, water, person&#10;&#10;Description automatically generated">
            <a:extLst>
              <a:ext uri="{FF2B5EF4-FFF2-40B4-BE49-F238E27FC236}">
                <a16:creationId xmlns:a16="http://schemas.microsoft.com/office/drawing/2014/main" id="{B4E36E79-9FF0-950C-7E1C-0F8AF4C7E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165" y="2025581"/>
            <a:ext cx="10766648" cy="85791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CCED426-2E1D-FC44-AD64-D8EA0C7CB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2" y="2038349"/>
            <a:ext cx="13340572" cy="117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313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410668" y="801640"/>
            <a:ext cx="23336023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5 –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ompare these two pieces of evidence about the aims of the Intifada. </a:t>
            </a:r>
            <a:endParaRPr lang="en-GB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64E16-D592-B31E-8C01-8D0EA92C4BB6}"/>
              </a:ext>
            </a:extLst>
          </p:cNvPr>
          <p:cNvSpPr txBox="1"/>
          <p:nvPr/>
        </p:nvSpPr>
        <p:spPr>
          <a:xfrm>
            <a:off x="12621491" y="10333736"/>
            <a:ext cx="9081654" cy="1067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From the Covenant of Hamas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AA3934C2-622E-5CA6-D5E8-D5A63E27E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2342492"/>
            <a:ext cx="11628932" cy="8274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46964D1-0462-0A4D-ABDF-DC6FB497A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8" y="2459382"/>
            <a:ext cx="10916348" cy="946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545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evidence in a debate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BE857ED-E05E-00C0-DF9D-E82D5785001D}"/>
              </a:ext>
            </a:extLst>
          </p:cNvPr>
          <p:cNvSpPr/>
          <p:nvPr/>
        </p:nvSpPr>
        <p:spPr>
          <a:xfrm>
            <a:off x="2289382" y="3556719"/>
            <a:ext cx="19422301" cy="5027017"/>
          </a:xfrm>
          <a:prstGeom prst="wedgeRect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GB" sz="8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Working in groups prepare to debate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GB" sz="8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“This house believes that the Israelis were/were not justified in the use of force during the First Intifada”</a:t>
            </a:r>
          </a:p>
        </p:txBody>
      </p:sp>
    </p:spTree>
    <p:extLst>
      <p:ext uri="{BB962C8B-B14F-4D97-AF65-F5344CB8AC3E}">
        <p14:creationId xmlns:p14="http://schemas.microsoft.com/office/powerpoint/2010/main" val="36094369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109192</TotalTime>
  <Words>143</Words>
  <Application>Microsoft Office PowerPoint</Application>
  <PresentationFormat>Custom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Helvetica Neue</vt:lpstr>
      <vt:lpstr>Helvetica Neue Medium</vt:lpstr>
      <vt:lpstr>Open Sans</vt:lpstr>
      <vt:lpstr>21_BasicWhite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Miriam Tomusk</cp:lastModifiedBy>
  <cp:revision>79</cp:revision>
  <dcterms:modified xsi:type="dcterms:W3CDTF">2023-03-24T15:45:58Z</dcterms:modified>
</cp:coreProperties>
</file>