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0"/>
  </p:notesMasterIdLst>
  <p:sldIdLst>
    <p:sldId id="301" r:id="rId3"/>
    <p:sldId id="295" r:id="rId4"/>
    <p:sldId id="300" r:id="rId5"/>
    <p:sldId id="294" r:id="rId6"/>
    <p:sldId id="298" r:id="rId7"/>
    <p:sldId id="296" r:id="rId8"/>
    <p:sldId id="297" r:id="rId9"/>
  </p:sldIdLst>
  <p:sldSz cx="24384000" cy="13716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CF3"/>
    <a:srgbClr val="35B2E4"/>
    <a:srgbClr val="3AC5FF"/>
    <a:srgbClr val="39C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31" d="100"/>
          <a:sy n="31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oat, outdoor&#10;&#10;Description automatically generated">
            <a:extLst>
              <a:ext uri="{FF2B5EF4-FFF2-40B4-BE49-F238E27FC236}">
                <a16:creationId xmlns:a16="http://schemas.microsoft.com/office/drawing/2014/main" id="{BF989F79-AD56-D500-B62B-F7C6734C3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012" y="436418"/>
            <a:ext cx="21745733" cy="10722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13C5D-8AC7-E4B0-F74F-792DD329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12" y="4533900"/>
            <a:ext cx="21971004" cy="46482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Was Israel forced to begin the Six-Day War to protect itself from Arab aggression?</a:t>
            </a:r>
          </a:p>
        </p:txBody>
      </p:sp>
    </p:spTree>
    <p:extLst>
      <p:ext uri="{BB962C8B-B14F-4D97-AF65-F5344CB8AC3E}">
        <p14:creationId xmlns:p14="http://schemas.microsoft.com/office/powerpoint/2010/main" val="28086000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308677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1: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these two posters about territory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038D7-D1A6-5411-483E-499012B9A48F}"/>
              </a:ext>
            </a:extLst>
          </p:cNvPr>
          <p:cNvSpPr/>
          <p:nvPr/>
        </p:nvSpPr>
        <p:spPr>
          <a:xfrm>
            <a:off x="16990142" y="4233695"/>
            <a:ext cx="6725264" cy="5519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Contrast these two visions for the future state of Israel or </a:t>
            </a: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P</a:t>
            </a: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alestine.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realistic were they when created?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would these maps create conflict?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8E736-2644-FF4E-B63C-EAE4964DFC17}"/>
              </a:ext>
            </a:extLst>
          </p:cNvPr>
          <p:cNvSpPr txBox="1"/>
          <p:nvPr/>
        </p:nvSpPr>
        <p:spPr>
          <a:xfrm>
            <a:off x="18915360" y="-6141241"/>
            <a:ext cx="9192127" cy="4860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5" name="Picture 1" descr="page1image1582848">
            <a:extLst>
              <a:ext uri="{FF2B5EF4-FFF2-40B4-BE49-F238E27FC236}">
                <a16:creationId xmlns:a16="http://schemas.microsoft.com/office/drawing/2014/main" id="{0EDACBEA-C1C0-9D41-8581-F50DBDE3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F087AE-E0A2-CE42-B5C1-E5B87D359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90" y="1494549"/>
            <a:ext cx="8001747" cy="11751564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5D141F9F-7E69-7F47-9DC0-0DF8898AE9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783"/>
            <a:ext cx="8165048" cy="117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85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2: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this evidence about competition for water resources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9940413" y="9590092"/>
            <a:ext cx="10441858" cy="2133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1. To what extent </a:t>
            </a: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do these two sources explain the hostility between Israel and its Arab neighbours in the 1960s?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C749808-F542-A74E-B43D-114890963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360783"/>
            <a:ext cx="8938943" cy="1208974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1658722-2665-C54D-8B13-AB19EBB1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17" y="1360783"/>
            <a:ext cx="12279469" cy="75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98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3: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 this evidence about the causes of war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33681-3A20-1ECF-109F-2378A6A4D49D}"/>
              </a:ext>
            </a:extLst>
          </p:cNvPr>
          <p:cNvSpPr/>
          <p:nvPr/>
        </p:nvSpPr>
        <p:spPr>
          <a:xfrm>
            <a:off x="928254" y="10587082"/>
            <a:ext cx="18081641" cy="2811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can you tell from these two pieces of evidence about the causes of war in 1967?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Consider their timing. How does that affect the value of each as evidence?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E76934B5-C93E-DB42-AD08-66DFC50BD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0" y="1774953"/>
            <a:ext cx="11825273" cy="7778121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18CB99A-98E4-F94C-AD9D-32F2ED378F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483" y="1774952"/>
            <a:ext cx="10347681" cy="88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4: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this evidence about problems faced by Israeli and Jordanian governments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12344400" y="8445821"/>
            <a:ext cx="11770895" cy="2934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pieces of evidence </a:t>
            </a:r>
            <a:r>
              <a:rPr lang="en-GB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different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? 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And how are they 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similar</a:t>
            </a:r>
            <a:r>
              <a:rPr lang="en-GB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Why might internal weaknesses in both countries have made war more likely?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1CF4DD47-B548-1042-9B4A-C7F18BD0C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551" y="2429307"/>
            <a:ext cx="11380744" cy="5896545"/>
          </a:xfrm>
          <a:prstGeom prst="rect">
            <a:avLst/>
          </a:prstGeom>
        </p:spPr>
      </p:pic>
      <p:pic>
        <p:nvPicPr>
          <p:cNvPr id="10" name="Picture 9" descr="A newspaper article with text&#10;&#10;Description automatically generated with medium confidence">
            <a:extLst>
              <a:ext uri="{FF2B5EF4-FFF2-40B4-BE49-F238E27FC236}">
                <a16:creationId xmlns:a16="http://schemas.microsoft.com/office/drawing/2014/main" id="{C01FF032-7347-B241-8BD5-2B89A4258F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2057400"/>
            <a:ext cx="11680874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19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37157" y="429248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5: </a:t>
            </a:r>
            <a:r>
              <a:rPr lang="en-GB" sz="480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Compare and contrast these two pieces of evidence suggesting that the superpowers played a role in the war</a:t>
            </a:r>
            <a:endParaRPr lang="en-GB" sz="2800" i="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99F11D-288A-C047-B84C-8AC1E5525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43" y="2107304"/>
            <a:ext cx="9913300" cy="678016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4D1E22E-9D01-A54A-B21F-F9007BB07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7" y="2389977"/>
            <a:ext cx="13731790" cy="6780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6C89D3-39A2-6640-AFFD-977869652C76}"/>
              </a:ext>
            </a:extLst>
          </p:cNvPr>
          <p:cNvSpPr txBox="1"/>
          <p:nvPr/>
        </p:nvSpPr>
        <p:spPr>
          <a:xfrm>
            <a:off x="337156" y="9770930"/>
            <a:ext cx="20399075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cs typeface="+mn-cs"/>
                <a:sym typeface="Helvetica Neue"/>
              </a:rPr>
              <a:t>How did the action or inaction of each superpower lead towards war?</a:t>
            </a: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</a:pPr>
            <a:r>
              <a:rPr lang="en-US" dirty="0">
                <a:latin typeface="+mn-ea"/>
              </a:rPr>
              <a:t>What were the similarities in their approach?</a:t>
            </a: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ea"/>
                <a:cs typeface="+mn-cs"/>
                <a:sym typeface="Helvetica Neue"/>
              </a:rPr>
              <a:t>What were the dissimilarities in their approach?</a:t>
            </a: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</a:pPr>
            <a:endParaRPr lang="en-US" dirty="0">
              <a:latin typeface="+mn-ea"/>
            </a:endParaRP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ea"/>
              <a:cs typeface="+mn-cs"/>
              <a:sym typeface="Helvetica Neue"/>
            </a:endParaRP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</a:pPr>
            <a:endParaRPr lang="en-US" dirty="0">
              <a:latin typeface="+mn-ea"/>
            </a:endParaRPr>
          </a:p>
          <a:p>
            <a:pPr marL="914400" marR="0" indent="-91440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96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6: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in a debate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BE857ED-E05E-00C0-DF9D-E82D5785001D}"/>
              </a:ext>
            </a:extLst>
          </p:cNvPr>
          <p:cNvSpPr/>
          <p:nvPr/>
        </p:nvSpPr>
        <p:spPr>
          <a:xfrm>
            <a:off x="3054927" y="2640663"/>
            <a:ext cx="18225656" cy="6689011"/>
          </a:xfrm>
          <a:prstGeom prst="wedge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Working in groups prepare to debate the proposition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GB" sz="6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“This house believes that</a:t>
            </a:r>
            <a:r>
              <a:rPr lang="en-GB" sz="6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Israel did/did not begin the Six-Day War to protect itself from Arab aggression’’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9436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107694</TotalTime>
  <Words>259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 Neue Medium</vt:lpstr>
      <vt:lpstr>Helvetica Neue</vt:lpstr>
      <vt:lpstr>Open Sans</vt:lpstr>
      <vt:lpstr>21_BasicWhite</vt:lpstr>
      <vt:lpstr>Custom Design</vt:lpstr>
      <vt:lpstr>Was Israel forced to begin the Six-Day War to protect itself from Arab aggression?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80</cp:revision>
  <dcterms:modified xsi:type="dcterms:W3CDTF">2023-03-28T14:56:11Z</dcterms:modified>
</cp:coreProperties>
</file>