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323" r:id="rId2"/>
    <p:sldId id="325" r:id="rId3"/>
    <p:sldId id="294" r:id="rId4"/>
    <p:sldId id="322" r:id="rId5"/>
    <p:sldId id="303" r:id="rId6"/>
    <p:sldId id="324" r:id="rId7"/>
    <p:sldId id="299" r:id="rId8"/>
    <p:sldId id="297" r:id="rId9"/>
    <p:sldId id="298"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B2E4"/>
    <a:srgbClr val="35BCF3"/>
    <a:srgbClr val="3AC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D22DB9-BFC1-491E-82FC-265E7890B401}" v="61" dt="2022-04-14T16:08:06.33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5"/>
    <p:restoredTop sz="94787"/>
  </p:normalViewPr>
  <p:slideViewPr>
    <p:cSldViewPr snapToGrid="0" snapToObjects="1">
      <p:cViewPr>
        <p:scale>
          <a:sx n="49" d="100"/>
          <a:sy n="49" d="100"/>
        </p:scale>
        <p:origin x="160" y="6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allel Histories" userId="gzfRTXDD2F64Cl3Z5/YFJAGHPioe2PToZj0zZGE2AWU=" providerId="None" clId="Web-{DFD22DB9-BFC1-491E-82FC-265E7890B401}"/>
    <pc:docChg chg="mod addSld delSld modSld sldOrd addMainMaster delMainMaster modMainMaster setSldSz">
      <pc:chgData name="Parallel Histories" userId="gzfRTXDD2F64Cl3Z5/YFJAGHPioe2PToZj0zZGE2AWU=" providerId="None" clId="Web-{DFD22DB9-BFC1-491E-82FC-265E7890B401}" dt="2022-04-14T16:08:06.337" v="55"/>
      <pc:docMkLst>
        <pc:docMk/>
      </pc:docMkLst>
      <pc:sldChg chg="modSp mod modClrScheme chgLayout">
        <pc:chgData name="Parallel Histories" userId="gzfRTXDD2F64Cl3Z5/YFJAGHPioe2PToZj0zZGE2AWU=" providerId="None" clId="Web-{DFD22DB9-BFC1-491E-82FC-265E7890B401}" dt="2022-04-14T16:06:17.556" v="25"/>
        <pc:sldMkLst>
          <pc:docMk/>
          <pc:sldMk cId="2611149702" sldId="294"/>
        </pc:sldMkLst>
        <pc:spChg chg="mod">
          <ac:chgData name="Parallel Histories" userId="gzfRTXDD2F64Cl3Z5/YFJAGHPioe2PToZj0zZGE2AWU=" providerId="None" clId="Web-{DFD22DB9-BFC1-491E-82FC-265E7890B401}" dt="2022-04-14T16:06:17.556" v="25"/>
          <ac:spMkLst>
            <pc:docMk/>
            <pc:sldMk cId="2611149702" sldId="294"/>
            <ac:spMk id="8" creationId="{1DA91EFE-8303-1E40-89CC-38076D4205C9}"/>
          </ac:spMkLst>
        </pc:spChg>
        <pc:spChg chg="mod">
          <ac:chgData name="Parallel Histories" userId="gzfRTXDD2F64Cl3Z5/YFJAGHPioe2PToZj0zZGE2AWU=" providerId="None" clId="Web-{DFD22DB9-BFC1-491E-82FC-265E7890B401}" dt="2022-04-14T16:06:17.556" v="25"/>
          <ac:spMkLst>
            <pc:docMk/>
            <pc:sldMk cId="2611149702" sldId="294"/>
            <ac:spMk id="11" creationId="{15A30842-1E13-9643-80B1-6AB336012DCF}"/>
          </ac:spMkLst>
        </pc:spChg>
        <pc:picChg chg="mod">
          <ac:chgData name="Parallel Histories" userId="gzfRTXDD2F64Cl3Z5/YFJAGHPioe2PToZj0zZGE2AWU=" providerId="None" clId="Web-{DFD22DB9-BFC1-491E-82FC-265E7890B401}" dt="2022-04-14T16:06:17.556" v="25"/>
          <ac:picMkLst>
            <pc:docMk/>
            <pc:sldMk cId="2611149702" sldId="294"/>
            <ac:picMk id="1028" creationId="{E2637C8C-8274-0249-9357-6EB4FC93292D}"/>
          </ac:picMkLst>
        </pc:picChg>
      </pc:sldChg>
      <pc:sldChg chg="modSp mod modClrScheme chgLayout">
        <pc:chgData name="Parallel Histories" userId="gzfRTXDD2F64Cl3Z5/YFJAGHPioe2PToZj0zZGE2AWU=" providerId="None" clId="Web-{DFD22DB9-BFC1-491E-82FC-265E7890B401}" dt="2022-04-14T16:06:17.556" v="25"/>
        <pc:sldMkLst>
          <pc:docMk/>
          <pc:sldMk cId="492689984" sldId="297"/>
        </pc:sldMkLst>
        <pc:spChg chg="mod">
          <ac:chgData name="Parallel Histories" userId="gzfRTXDD2F64Cl3Z5/YFJAGHPioe2PToZj0zZGE2AWU=" providerId="None" clId="Web-{DFD22DB9-BFC1-491E-82FC-265E7890B401}" dt="2022-04-14T16:06:17.556" v="25"/>
          <ac:spMkLst>
            <pc:docMk/>
            <pc:sldMk cId="492689984" sldId="297"/>
            <ac:spMk id="5" creationId="{BAF0F68C-646A-5E46-90D1-D4FBFB420B52}"/>
          </ac:spMkLst>
        </pc:spChg>
        <pc:spChg chg="mod">
          <ac:chgData name="Parallel Histories" userId="gzfRTXDD2F64Cl3Z5/YFJAGHPioe2PToZj0zZGE2AWU=" providerId="None" clId="Web-{DFD22DB9-BFC1-491E-82FC-265E7890B401}" dt="2022-04-14T16:06:17.556" v="25"/>
          <ac:spMkLst>
            <pc:docMk/>
            <pc:sldMk cId="492689984" sldId="297"/>
            <ac:spMk id="7" creationId="{182500AB-A813-894A-B862-A40E6E8B231F}"/>
          </ac:spMkLst>
        </pc:spChg>
        <pc:spChg chg="mod">
          <ac:chgData name="Parallel Histories" userId="gzfRTXDD2F64Cl3Z5/YFJAGHPioe2PToZj0zZGE2AWU=" providerId="None" clId="Web-{DFD22DB9-BFC1-491E-82FC-265E7890B401}" dt="2022-04-14T16:06:17.556" v="25"/>
          <ac:spMkLst>
            <pc:docMk/>
            <pc:sldMk cId="492689984" sldId="297"/>
            <ac:spMk id="9" creationId="{EFBA6045-4C45-2F4E-9F70-D5888DC5C4D2}"/>
          </ac:spMkLst>
        </pc:spChg>
        <pc:picChg chg="mod">
          <ac:chgData name="Parallel Histories" userId="gzfRTXDD2F64Cl3Z5/YFJAGHPioe2PToZj0zZGE2AWU=" providerId="None" clId="Web-{DFD22DB9-BFC1-491E-82FC-265E7890B401}" dt="2022-04-14T16:06:17.556" v="25"/>
          <ac:picMkLst>
            <pc:docMk/>
            <pc:sldMk cId="492689984" sldId="297"/>
            <ac:picMk id="14" creationId="{9C75E02A-DBFB-D542-A4B0-D80C1EE908AC}"/>
          </ac:picMkLst>
        </pc:picChg>
      </pc:sldChg>
      <pc:sldChg chg="modSp mod modClrScheme chgLayout">
        <pc:chgData name="Parallel Histories" userId="gzfRTXDD2F64Cl3Z5/YFJAGHPioe2PToZj0zZGE2AWU=" providerId="None" clId="Web-{DFD22DB9-BFC1-491E-82FC-265E7890B401}" dt="2022-04-14T16:06:17.556" v="25"/>
        <pc:sldMkLst>
          <pc:docMk/>
          <pc:sldMk cId="266633601" sldId="298"/>
        </pc:sldMkLst>
        <pc:spChg chg="mod">
          <ac:chgData name="Parallel Histories" userId="gzfRTXDD2F64Cl3Z5/YFJAGHPioe2PToZj0zZGE2AWU=" providerId="None" clId="Web-{DFD22DB9-BFC1-491E-82FC-265E7890B401}" dt="2022-04-14T16:06:17.556" v="25"/>
          <ac:spMkLst>
            <pc:docMk/>
            <pc:sldMk cId="266633601" sldId="298"/>
            <ac:spMk id="6" creationId="{223E61A9-8BF9-C449-A483-697FCA8D3FB8}"/>
          </ac:spMkLst>
        </pc:spChg>
        <pc:spChg chg="mod">
          <ac:chgData name="Parallel Histories" userId="gzfRTXDD2F64Cl3Z5/YFJAGHPioe2PToZj0zZGE2AWU=" providerId="None" clId="Web-{DFD22DB9-BFC1-491E-82FC-265E7890B401}" dt="2022-04-14T16:06:17.556" v="25"/>
          <ac:spMkLst>
            <pc:docMk/>
            <pc:sldMk cId="266633601" sldId="298"/>
            <ac:spMk id="7" creationId="{182500AB-A813-894A-B862-A40E6E8B231F}"/>
          </ac:spMkLst>
        </pc:spChg>
        <pc:spChg chg="mod">
          <ac:chgData name="Parallel Histories" userId="gzfRTXDD2F64Cl3Z5/YFJAGHPioe2PToZj0zZGE2AWU=" providerId="None" clId="Web-{DFD22DB9-BFC1-491E-82FC-265E7890B401}" dt="2022-04-14T16:06:17.556" v="25"/>
          <ac:spMkLst>
            <pc:docMk/>
            <pc:sldMk cId="266633601" sldId="298"/>
            <ac:spMk id="9" creationId="{71D00942-39B9-3C48-B30D-46CB1828176F}"/>
          </ac:spMkLst>
        </pc:spChg>
        <pc:picChg chg="mod">
          <ac:chgData name="Parallel Histories" userId="gzfRTXDD2F64Cl3Z5/YFJAGHPioe2PToZj0zZGE2AWU=" providerId="None" clId="Web-{DFD22DB9-BFC1-491E-82FC-265E7890B401}" dt="2022-04-14T16:06:17.556" v="25"/>
          <ac:picMkLst>
            <pc:docMk/>
            <pc:sldMk cId="266633601" sldId="298"/>
            <ac:picMk id="4" creationId="{51B24FFC-32A4-EF4A-97A8-B970D1C7E781}"/>
          </ac:picMkLst>
        </pc:picChg>
        <pc:picChg chg="mod">
          <ac:chgData name="Parallel Histories" userId="gzfRTXDD2F64Cl3Z5/YFJAGHPioe2PToZj0zZGE2AWU=" providerId="None" clId="Web-{DFD22DB9-BFC1-491E-82FC-265E7890B401}" dt="2022-04-14T16:06:17.556" v="25"/>
          <ac:picMkLst>
            <pc:docMk/>
            <pc:sldMk cId="266633601" sldId="298"/>
            <ac:picMk id="11" creationId="{DD2646A3-7A68-454F-8C59-E65EFC57EEC5}"/>
          </ac:picMkLst>
        </pc:picChg>
      </pc:sldChg>
      <pc:sldChg chg="modSp mod modClrScheme chgLayout">
        <pc:chgData name="Parallel Histories" userId="gzfRTXDD2F64Cl3Z5/YFJAGHPioe2PToZj0zZGE2AWU=" providerId="None" clId="Web-{DFD22DB9-BFC1-491E-82FC-265E7890B401}" dt="2022-04-14T16:06:17.556" v="25"/>
        <pc:sldMkLst>
          <pc:docMk/>
          <pc:sldMk cId="1949455156" sldId="299"/>
        </pc:sldMkLst>
        <pc:spChg chg="mod">
          <ac:chgData name="Parallel Histories" userId="gzfRTXDD2F64Cl3Z5/YFJAGHPioe2PToZj0zZGE2AWU=" providerId="None" clId="Web-{DFD22DB9-BFC1-491E-82FC-265E7890B401}" dt="2022-04-14T16:06:17.556" v="25"/>
          <ac:spMkLst>
            <pc:docMk/>
            <pc:sldMk cId="1949455156" sldId="299"/>
            <ac:spMk id="6" creationId="{223E61A9-8BF9-C449-A483-697FCA8D3FB8}"/>
          </ac:spMkLst>
        </pc:spChg>
        <pc:spChg chg="mod">
          <ac:chgData name="Parallel Histories" userId="gzfRTXDD2F64Cl3Z5/YFJAGHPioe2PToZj0zZGE2AWU=" providerId="None" clId="Web-{DFD22DB9-BFC1-491E-82FC-265E7890B401}" dt="2022-04-14T16:06:17.556" v="25"/>
          <ac:spMkLst>
            <pc:docMk/>
            <pc:sldMk cId="1949455156" sldId="299"/>
            <ac:spMk id="7" creationId="{182500AB-A813-894A-B862-A40E6E8B231F}"/>
          </ac:spMkLst>
        </pc:spChg>
        <pc:spChg chg="mod">
          <ac:chgData name="Parallel Histories" userId="gzfRTXDD2F64Cl3Z5/YFJAGHPioe2PToZj0zZGE2AWU=" providerId="None" clId="Web-{DFD22DB9-BFC1-491E-82FC-265E7890B401}" dt="2022-04-14T16:06:17.556" v="25"/>
          <ac:spMkLst>
            <pc:docMk/>
            <pc:sldMk cId="1949455156" sldId="299"/>
            <ac:spMk id="9" creationId="{BBB9CA34-A086-9748-BE85-EF269C1B3A52}"/>
          </ac:spMkLst>
        </pc:spChg>
        <pc:spChg chg="mod">
          <ac:chgData name="Parallel Histories" userId="gzfRTXDD2F64Cl3Z5/YFJAGHPioe2PToZj0zZGE2AWU=" providerId="None" clId="Web-{DFD22DB9-BFC1-491E-82FC-265E7890B401}" dt="2022-04-14T16:06:17.556" v="25"/>
          <ac:spMkLst>
            <pc:docMk/>
            <pc:sldMk cId="1949455156" sldId="299"/>
            <ac:spMk id="13" creationId="{C5F2E715-79BF-464D-8588-F6EC63BF3E9A}"/>
          </ac:spMkLst>
        </pc:spChg>
        <pc:picChg chg="mod">
          <ac:chgData name="Parallel Histories" userId="gzfRTXDD2F64Cl3Z5/YFJAGHPioe2PToZj0zZGE2AWU=" providerId="None" clId="Web-{DFD22DB9-BFC1-491E-82FC-265E7890B401}" dt="2022-04-14T16:06:17.556" v="25"/>
          <ac:picMkLst>
            <pc:docMk/>
            <pc:sldMk cId="1949455156" sldId="299"/>
            <ac:picMk id="10" creationId="{A7E551F9-5E3F-C045-A09F-25FD368F2C91}"/>
          </ac:picMkLst>
        </pc:picChg>
      </pc:sldChg>
      <pc:sldChg chg="modSp mod modClrScheme chgLayout">
        <pc:chgData name="Parallel Histories" userId="gzfRTXDD2F64Cl3Z5/YFJAGHPioe2PToZj0zZGE2AWU=" providerId="None" clId="Web-{DFD22DB9-BFC1-491E-82FC-265E7890B401}" dt="2022-04-14T16:06:17.556" v="25"/>
        <pc:sldMkLst>
          <pc:docMk/>
          <pc:sldMk cId="375401328" sldId="303"/>
        </pc:sldMkLst>
        <pc:spChg chg="mod">
          <ac:chgData name="Parallel Histories" userId="gzfRTXDD2F64Cl3Z5/YFJAGHPioe2PToZj0zZGE2AWU=" providerId="None" clId="Web-{DFD22DB9-BFC1-491E-82FC-265E7890B401}" dt="2022-04-14T16:06:17.556" v="25"/>
          <ac:spMkLst>
            <pc:docMk/>
            <pc:sldMk cId="375401328" sldId="303"/>
            <ac:spMk id="6" creationId="{F60DE3E9-175E-CB48-944C-C64435F80B62}"/>
          </ac:spMkLst>
        </pc:spChg>
        <pc:spChg chg="mod">
          <ac:chgData name="Parallel Histories" userId="gzfRTXDD2F64Cl3Z5/YFJAGHPioe2PToZj0zZGE2AWU=" providerId="None" clId="Web-{DFD22DB9-BFC1-491E-82FC-265E7890B401}" dt="2022-04-14T16:06:17.556" v="25"/>
          <ac:spMkLst>
            <pc:docMk/>
            <pc:sldMk cId="375401328" sldId="303"/>
            <ac:spMk id="16" creationId="{28C5EF43-6645-C448-BCE1-E31C9CA0BE4B}"/>
          </ac:spMkLst>
        </pc:spChg>
        <pc:picChg chg="mod">
          <ac:chgData name="Parallel Histories" userId="gzfRTXDD2F64Cl3Z5/YFJAGHPioe2PToZj0zZGE2AWU=" providerId="None" clId="Web-{DFD22DB9-BFC1-491E-82FC-265E7890B401}" dt="2022-04-14T16:06:17.556" v="25"/>
          <ac:picMkLst>
            <pc:docMk/>
            <pc:sldMk cId="375401328" sldId="303"/>
            <ac:picMk id="15" creationId="{7773DD98-DCDC-B34C-A1D7-AE1C26EA8FBE}"/>
          </ac:picMkLst>
        </pc:picChg>
        <pc:picChg chg="mod">
          <ac:chgData name="Parallel Histories" userId="gzfRTXDD2F64Cl3Z5/YFJAGHPioe2PToZj0zZGE2AWU=" providerId="None" clId="Web-{DFD22DB9-BFC1-491E-82FC-265E7890B401}" dt="2022-04-14T16:06:17.556" v="25"/>
          <ac:picMkLst>
            <pc:docMk/>
            <pc:sldMk cId="375401328" sldId="303"/>
            <ac:picMk id="19" creationId="{BC68147D-F1DE-2045-9705-999315F859A0}"/>
          </ac:picMkLst>
        </pc:picChg>
      </pc:sldChg>
      <pc:sldChg chg="modSp mod modClrScheme chgLayout">
        <pc:chgData name="Parallel Histories" userId="gzfRTXDD2F64Cl3Z5/YFJAGHPioe2PToZj0zZGE2AWU=" providerId="None" clId="Web-{DFD22DB9-BFC1-491E-82FC-265E7890B401}" dt="2022-04-14T16:06:17.556" v="25"/>
        <pc:sldMkLst>
          <pc:docMk/>
          <pc:sldMk cId="3202023658" sldId="322"/>
        </pc:sldMkLst>
        <pc:spChg chg="mod">
          <ac:chgData name="Parallel Histories" userId="gzfRTXDD2F64Cl3Z5/YFJAGHPioe2PToZj0zZGE2AWU=" providerId="None" clId="Web-{DFD22DB9-BFC1-491E-82FC-265E7890B401}" dt="2022-04-14T16:06:17.556" v="25"/>
          <ac:spMkLst>
            <pc:docMk/>
            <pc:sldMk cId="3202023658" sldId="322"/>
            <ac:spMk id="12" creationId="{E85DB3C5-981E-964D-8BC9-176058EB9FBE}"/>
          </ac:spMkLst>
        </pc:spChg>
        <pc:spChg chg="mod">
          <ac:chgData name="Parallel Histories" userId="gzfRTXDD2F64Cl3Z5/YFJAGHPioe2PToZj0zZGE2AWU=" providerId="None" clId="Web-{DFD22DB9-BFC1-491E-82FC-265E7890B401}" dt="2022-04-14T16:06:17.556" v="25"/>
          <ac:spMkLst>
            <pc:docMk/>
            <pc:sldMk cId="3202023658" sldId="322"/>
            <ac:spMk id="26" creationId="{23EED3A6-6259-FA46-898E-007B5F57C28E}"/>
          </ac:spMkLst>
        </pc:spChg>
        <pc:spChg chg="mod">
          <ac:chgData name="Parallel Histories" userId="gzfRTXDD2F64Cl3Z5/YFJAGHPioe2PToZj0zZGE2AWU=" providerId="None" clId="Web-{DFD22DB9-BFC1-491E-82FC-265E7890B401}" dt="2022-04-14T16:06:17.556" v="25"/>
          <ac:spMkLst>
            <pc:docMk/>
            <pc:sldMk cId="3202023658" sldId="322"/>
            <ac:spMk id="27" creationId="{C61B654B-E148-684D-9C5A-78CA8DF3BF52}"/>
          </ac:spMkLst>
        </pc:spChg>
        <pc:spChg chg="mod">
          <ac:chgData name="Parallel Histories" userId="gzfRTXDD2F64Cl3Z5/YFJAGHPioe2PToZj0zZGE2AWU=" providerId="None" clId="Web-{DFD22DB9-BFC1-491E-82FC-265E7890B401}" dt="2022-04-14T16:06:17.556" v="25"/>
          <ac:spMkLst>
            <pc:docMk/>
            <pc:sldMk cId="3202023658" sldId="322"/>
            <ac:spMk id="28" creationId="{4F6CF195-A35F-B846-84C4-727ED6E8BCA7}"/>
          </ac:spMkLst>
        </pc:spChg>
        <pc:spChg chg="mod">
          <ac:chgData name="Parallel Histories" userId="gzfRTXDD2F64Cl3Z5/YFJAGHPioe2PToZj0zZGE2AWU=" providerId="None" clId="Web-{DFD22DB9-BFC1-491E-82FC-265E7890B401}" dt="2022-04-14T16:06:17.556" v="25"/>
          <ac:spMkLst>
            <pc:docMk/>
            <pc:sldMk cId="3202023658" sldId="322"/>
            <ac:spMk id="31" creationId="{D113E042-3DC2-8746-9803-33E448D1D2E2}"/>
          </ac:spMkLst>
        </pc:spChg>
        <pc:spChg chg="mod">
          <ac:chgData name="Parallel Histories" userId="gzfRTXDD2F64Cl3Z5/YFJAGHPioe2PToZj0zZGE2AWU=" providerId="None" clId="Web-{DFD22DB9-BFC1-491E-82FC-265E7890B401}" dt="2022-04-14T16:06:17.556" v="25"/>
          <ac:spMkLst>
            <pc:docMk/>
            <pc:sldMk cId="3202023658" sldId="322"/>
            <ac:spMk id="35" creationId="{807700F2-886C-7940-84A2-DEC72131028D}"/>
          </ac:spMkLst>
        </pc:spChg>
        <pc:picChg chg="mod">
          <ac:chgData name="Parallel Histories" userId="gzfRTXDD2F64Cl3Z5/YFJAGHPioe2PToZj0zZGE2AWU=" providerId="None" clId="Web-{DFD22DB9-BFC1-491E-82FC-265E7890B401}" dt="2022-04-14T16:06:17.556" v="25"/>
          <ac:picMkLst>
            <pc:docMk/>
            <pc:sldMk cId="3202023658" sldId="322"/>
            <ac:picMk id="25" creationId="{F3780FC4-CCF1-4F44-8464-FED73148269D}"/>
          </ac:picMkLst>
        </pc:picChg>
        <pc:picChg chg="mod">
          <ac:chgData name="Parallel Histories" userId="gzfRTXDD2F64Cl3Z5/YFJAGHPioe2PToZj0zZGE2AWU=" providerId="None" clId="Web-{DFD22DB9-BFC1-491E-82FC-265E7890B401}" dt="2022-04-14T16:06:17.556" v="25"/>
          <ac:picMkLst>
            <pc:docMk/>
            <pc:sldMk cId="3202023658" sldId="322"/>
            <ac:picMk id="33" creationId="{252618F8-C359-D544-9877-D19B3CE57BC2}"/>
          </ac:picMkLst>
        </pc:picChg>
      </pc:sldChg>
      <pc:sldChg chg="modSp mod modClrScheme chgLayout">
        <pc:chgData name="Parallel Histories" userId="gzfRTXDD2F64Cl3Z5/YFJAGHPioe2PToZj0zZGE2AWU=" providerId="None" clId="Web-{DFD22DB9-BFC1-491E-82FC-265E7890B401}" dt="2022-04-14T16:06:17.556" v="25"/>
        <pc:sldMkLst>
          <pc:docMk/>
          <pc:sldMk cId="1561889898" sldId="323"/>
        </pc:sldMkLst>
        <pc:spChg chg="mod">
          <ac:chgData name="Parallel Histories" userId="gzfRTXDD2F64Cl3Z5/YFJAGHPioe2PToZj0zZGE2AWU=" providerId="None" clId="Web-{DFD22DB9-BFC1-491E-82FC-265E7890B401}" dt="2022-04-14T16:06:17.556" v="25"/>
          <ac:spMkLst>
            <pc:docMk/>
            <pc:sldMk cId="1561889898" sldId="323"/>
            <ac:spMk id="2" creationId="{893B3CA9-9076-D64F-9F78-9F6A63E26639}"/>
          </ac:spMkLst>
        </pc:spChg>
        <pc:spChg chg="mod">
          <ac:chgData name="Parallel Histories" userId="gzfRTXDD2F64Cl3Z5/YFJAGHPioe2PToZj0zZGE2AWU=" providerId="None" clId="Web-{DFD22DB9-BFC1-491E-82FC-265E7890B401}" dt="2022-04-14T16:06:17.556" v="25"/>
          <ac:spMkLst>
            <pc:docMk/>
            <pc:sldMk cId="1561889898" sldId="323"/>
            <ac:spMk id="3" creationId="{B422D383-CD3C-694B-BE5F-2D532C79C0E2}"/>
          </ac:spMkLst>
        </pc:spChg>
        <pc:spChg chg="mod">
          <ac:chgData name="Parallel Histories" userId="gzfRTXDD2F64Cl3Z5/YFJAGHPioe2PToZj0zZGE2AWU=" providerId="None" clId="Web-{DFD22DB9-BFC1-491E-82FC-265E7890B401}" dt="2022-04-14T16:06:17.556" v="25"/>
          <ac:spMkLst>
            <pc:docMk/>
            <pc:sldMk cId="1561889898" sldId="323"/>
            <ac:spMk id="6" creationId="{73171100-F3FD-DA4A-95B1-AC48103537C5}"/>
          </ac:spMkLst>
        </pc:spChg>
        <pc:spChg chg="mod">
          <ac:chgData name="Parallel Histories" userId="gzfRTXDD2F64Cl3Z5/YFJAGHPioe2PToZj0zZGE2AWU=" providerId="None" clId="Web-{DFD22DB9-BFC1-491E-82FC-265E7890B401}" dt="2022-04-14T16:06:17.556" v="25"/>
          <ac:spMkLst>
            <pc:docMk/>
            <pc:sldMk cId="1561889898" sldId="323"/>
            <ac:spMk id="11" creationId="{BDE58B52-E82C-154A-BDC2-57C5B7638EDB}"/>
          </ac:spMkLst>
        </pc:spChg>
        <pc:spChg chg="mod">
          <ac:chgData name="Parallel Histories" userId="gzfRTXDD2F64Cl3Z5/YFJAGHPioe2PToZj0zZGE2AWU=" providerId="None" clId="Web-{DFD22DB9-BFC1-491E-82FC-265E7890B401}" dt="2022-04-14T16:06:17.556" v="25"/>
          <ac:spMkLst>
            <pc:docMk/>
            <pc:sldMk cId="1561889898" sldId="323"/>
            <ac:spMk id="12" creationId="{80CE48F8-A334-4F46-8768-055C0FA9D283}"/>
          </ac:spMkLst>
        </pc:spChg>
      </pc:sldChg>
      <pc:sldChg chg="modSp mod modClrScheme chgLayout">
        <pc:chgData name="Parallel Histories" userId="gzfRTXDD2F64Cl3Z5/YFJAGHPioe2PToZj0zZGE2AWU=" providerId="None" clId="Web-{DFD22DB9-BFC1-491E-82FC-265E7890B401}" dt="2022-04-14T16:06:17.556" v="25"/>
        <pc:sldMkLst>
          <pc:docMk/>
          <pc:sldMk cId="2212587901" sldId="324"/>
        </pc:sldMkLst>
        <pc:spChg chg="mod">
          <ac:chgData name="Parallel Histories" userId="gzfRTXDD2F64Cl3Z5/YFJAGHPioe2PToZj0zZGE2AWU=" providerId="None" clId="Web-{DFD22DB9-BFC1-491E-82FC-265E7890B401}" dt="2022-04-14T16:06:17.556" v="25"/>
          <ac:spMkLst>
            <pc:docMk/>
            <pc:sldMk cId="2212587901" sldId="324"/>
            <ac:spMk id="8" creationId="{01303B99-F4E6-D647-A63B-B5EAF15AEC73}"/>
          </ac:spMkLst>
        </pc:spChg>
        <pc:spChg chg="mod">
          <ac:chgData name="Parallel Histories" userId="gzfRTXDD2F64Cl3Z5/YFJAGHPioe2PToZj0zZGE2AWU=" providerId="None" clId="Web-{DFD22DB9-BFC1-491E-82FC-265E7890B401}" dt="2022-04-14T16:06:17.556" v="25"/>
          <ac:spMkLst>
            <pc:docMk/>
            <pc:sldMk cId="2212587901" sldId="324"/>
            <ac:spMk id="12" creationId="{A8CA72F4-6035-104D-BE49-F4AAFD50EA12}"/>
          </ac:spMkLst>
        </pc:spChg>
        <pc:spChg chg="mod">
          <ac:chgData name="Parallel Histories" userId="gzfRTXDD2F64Cl3Z5/YFJAGHPioe2PToZj0zZGE2AWU=" providerId="None" clId="Web-{DFD22DB9-BFC1-491E-82FC-265E7890B401}" dt="2022-04-14T16:06:17.556" v="25"/>
          <ac:spMkLst>
            <pc:docMk/>
            <pc:sldMk cId="2212587901" sldId="324"/>
            <ac:spMk id="16" creationId="{28C5EF43-6645-C448-BCE1-E31C9CA0BE4B}"/>
          </ac:spMkLst>
        </pc:spChg>
        <pc:picChg chg="mod">
          <ac:chgData name="Parallel Histories" userId="gzfRTXDD2F64Cl3Z5/YFJAGHPioe2PToZj0zZGE2AWU=" providerId="None" clId="Web-{DFD22DB9-BFC1-491E-82FC-265E7890B401}" dt="2022-04-14T16:06:17.556" v="25"/>
          <ac:picMkLst>
            <pc:docMk/>
            <pc:sldMk cId="2212587901" sldId="324"/>
            <ac:picMk id="7" creationId="{C9D249BF-D8D3-2145-B41F-B20D88F4CC01}"/>
          </ac:picMkLst>
        </pc:picChg>
        <pc:picChg chg="mod">
          <ac:chgData name="Parallel Histories" userId="gzfRTXDD2F64Cl3Z5/YFJAGHPioe2PToZj0zZGE2AWU=" providerId="None" clId="Web-{DFD22DB9-BFC1-491E-82FC-265E7890B401}" dt="2022-04-14T16:06:17.556" v="25"/>
          <ac:picMkLst>
            <pc:docMk/>
            <pc:sldMk cId="2212587901" sldId="324"/>
            <ac:picMk id="11" creationId="{992E158C-C5D3-E240-AD61-C9B161BBFF46}"/>
          </ac:picMkLst>
        </pc:picChg>
        <pc:picChg chg="mod">
          <ac:chgData name="Parallel Histories" userId="gzfRTXDD2F64Cl3Z5/YFJAGHPioe2PToZj0zZGE2AWU=" providerId="None" clId="Web-{DFD22DB9-BFC1-491E-82FC-265E7890B401}" dt="2022-04-14T16:06:17.556" v="25"/>
          <ac:picMkLst>
            <pc:docMk/>
            <pc:sldMk cId="2212587901" sldId="324"/>
            <ac:picMk id="19" creationId="{BC68147D-F1DE-2045-9705-999315F859A0}"/>
          </ac:picMkLst>
        </pc:picChg>
      </pc:sldChg>
      <pc:sldChg chg="addSp delSp modSp new del mod modClrScheme chgLayout">
        <pc:chgData name="Parallel Histories" userId="gzfRTXDD2F64Cl3Z5/YFJAGHPioe2PToZj0zZGE2AWU=" providerId="None" clId="Web-{DFD22DB9-BFC1-491E-82FC-265E7890B401}" dt="2022-04-14T16:06:31.290" v="29"/>
        <pc:sldMkLst>
          <pc:docMk/>
          <pc:sldMk cId="1745203933" sldId="325"/>
        </pc:sldMkLst>
        <pc:spChg chg="del">
          <ac:chgData name="Parallel Histories" userId="gzfRTXDD2F64Cl3Z5/YFJAGHPioe2PToZj0zZGE2AWU=" providerId="None" clId="Web-{DFD22DB9-BFC1-491E-82FC-265E7890B401}" dt="2022-04-14T16:03:05.571" v="3"/>
          <ac:spMkLst>
            <pc:docMk/>
            <pc:sldMk cId="1745203933" sldId="325"/>
            <ac:spMk id="2" creationId="{7EDC0714-AEC0-11E4-5A4B-CA4D44620C69}"/>
          </ac:spMkLst>
        </pc:spChg>
        <pc:spChg chg="del">
          <ac:chgData name="Parallel Histories" userId="gzfRTXDD2F64Cl3Z5/YFJAGHPioe2PToZj0zZGE2AWU=" providerId="None" clId="Web-{DFD22DB9-BFC1-491E-82FC-265E7890B401}" dt="2022-04-14T16:03:02.305" v="2"/>
          <ac:spMkLst>
            <pc:docMk/>
            <pc:sldMk cId="1745203933" sldId="325"/>
            <ac:spMk id="3" creationId="{7DE808F2-BA71-1AD5-55EF-8F5D43E9A46A}"/>
          </ac:spMkLst>
        </pc:spChg>
        <pc:spChg chg="del">
          <ac:chgData name="Parallel Histories" userId="gzfRTXDD2F64Cl3Z5/YFJAGHPioe2PToZj0zZGE2AWU=" providerId="None" clId="Web-{DFD22DB9-BFC1-491E-82FC-265E7890B401}" dt="2022-04-14T16:03:00.695" v="1"/>
          <ac:spMkLst>
            <pc:docMk/>
            <pc:sldMk cId="1745203933" sldId="325"/>
            <ac:spMk id="4" creationId="{1C218FD5-6618-22F7-3058-E4327DDD8CAB}"/>
          </ac:spMkLst>
        </pc:spChg>
        <pc:spChg chg="add del mod">
          <ac:chgData name="Parallel Histories" userId="gzfRTXDD2F64Cl3Z5/YFJAGHPioe2PToZj0zZGE2AWU=" providerId="None" clId="Web-{DFD22DB9-BFC1-491E-82FC-265E7890B401}" dt="2022-04-14T16:06:25.040" v="27"/>
          <ac:spMkLst>
            <pc:docMk/>
            <pc:sldMk cId="1745203933" sldId="325"/>
            <ac:spMk id="6" creationId="{7499CEE9-A87F-740E-CDAC-2555C044B230}"/>
          </ac:spMkLst>
        </pc:spChg>
        <pc:spChg chg="add del">
          <ac:chgData name="Parallel Histories" userId="gzfRTXDD2F64Cl3Z5/YFJAGHPioe2PToZj0zZGE2AWU=" providerId="None" clId="Web-{DFD22DB9-BFC1-491E-82FC-265E7890B401}" dt="2022-04-14T16:05:41.790" v="19"/>
          <ac:spMkLst>
            <pc:docMk/>
            <pc:sldMk cId="1745203933" sldId="325"/>
            <ac:spMk id="7" creationId="{184CF247-7894-E9B3-0E68-FA2B7D6A7E09}"/>
          </ac:spMkLst>
        </pc:spChg>
        <pc:picChg chg="add mod">
          <ac:chgData name="Parallel Histories" userId="gzfRTXDD2F64Cl3Z5/YFJAGHPioe2PToZj0zZGE2AWU=" providerId="None" clId="Web-{DFD22DB9-BFC1-491E-82FC-265E7890B401}" dt="2022-04-14T16:06:27.446" v="28" actId="1076"/>
          <ac:picMkLst>
            <pc:docMk/>
            <pc:sldMk cId="1745203933" sldId="325"/>
            <ac:picMk id="5" creationId="{F27B7646-010F-67C3-660C-3DF61FB3F37E}"/>
          </ac:picMkLst>
        </pc:picChg>
      </pc:sldChg>
      <pc:sldChg chg="addSp delSp modSp new ord">
        <pc:chgData name="Parallel Histories" userId="gzfRTXDD2F64Cl3Z5/YFJAGHPioe2PToZj0zZGE2AWU=" providerId="None" clId="Web-{DFD22DB9-BFC1-491E-82FC-265E7890B401}" dt="2022-04-14T16:08:06.337" v="55"/>
        <pc:sldMkLst>
          <pc:docMk/>
          <pc:sldMk cId="4122500847" sldId="325"/>
        </pc:sldMkLst>
        <pc:spChg chg="del">
          <ac:chgData name="Parallel Histories" userId="gzfRTXDD2F64Cl3Z5/YFJAGHPioe2PToZj0zZGE2AWU=" providerId="None" clId="Web-{DFD22DB9-BFC1-491E-82FC-265E7890B401}" dt="2022-04-14T16:06:42.399" v="31"/>
          <ac:spMkLst>
            <pc:docMk/>
            <pc:sldMk cId="4122500847" sldId="325"/>
            <ac:spMk id="2" creationId="{57F741DF-EB94-B56F-9EB5-4C471F7AAB39}"/>
          </ac:spMkLst>
        </pc:spChg>
        <pc:spChg chg="add mod">
          <ac:chgData name="Parallel Histories" userId="gzfRTXDD2F64Cl3Z5/YFJAGHPioe2PToZj0zZGE2AWU=" providerId="None" clId="Web-{DFD22DB9-BFC1-491E-82FC-265E7890B401}" dt="2022-04-14T16:07:38.962" v="45" actId="14100"/>
          <ac:spMkLst>
            <pc:docMk/>
            <pc:sldMk cId="4122500847" sldId="325"/>
            <ac:spMk id="3" creationId="{4D4106AD-CD41-019C-85D3-1CD765B2B6DB}"/>
          </ac:spMkLst>
        </pc:spChg>
        <pc:picChg chg="add mod">
          <ac:chgData name="Parallel Histories" userId="gzfRTXDD2F64Cl3Z5/YFJAGHPioe2PToZj0zZGE2AWU=" providerId="None" clId="Web-{DFD22DB9-BFC1-491E-82FC-265E7890B401}" dt="2022-04-14T16:08:01.837" v="54" actId="1076"/>
          <ac:picMkLst>
            <pc:docMk/>
            <pc:sldMk cId="4122500847" sldId="325"/>
            <ac:picMk id="4" creationId="{2C14B0C3-147E-3C24-45B9-7FA9AB7B1A45}"/>
          </ac:picMkLst>
        </pc:picChg>
      </pc:sldChg>
      <pc:sldMasterChg chg="modSp add del addSldLayout delSldLayout modSldLayout">
        <pc:chgData name="Parallel Histories" userId="gzfRTXDD2F64Cl3Z5/YFJAGHPioe2PToZj0zZGE2AWU=" providerId="None" clId="Web-{DFD22DB9-BFC1-491E-82FC-265E7890B401}" dt="2022-04-14T16:06:17.556" v="25"/>
        <pc:sldMasterMkLst>
          <pc:docMk/>
          <pc:sldMasterMk cId="0" sldId="2147483648"/>
        </pc:sldMasterMkLst>
        <pc:spChg chg="mod">
          <ac:chgData name="Parallel Histories" userId="gzfRTXDD2F64Cl3Z5/YFJAGHPioe2PToZj0zZGE2AWU=" providerId="None" clId="Web-{DFD22DB9-BFC1-491E-82FC-265E7890B401}" dt="2022-04-14T16:06:17.556" v="25"/>
          <ac:spMkLst>
            <pc:docMk/>
            <pc:sldMasterMk cId="0" sldId="2147483648"/>
            <ac:spMk id="2" creationId="{00000000-0000-0000-0000-000000000000}"/>
          </ac:spMkLst>
        </pc:spChg>
        <pc:spChg chg="mod">
          <ac:chgData name="Parallel Histories" userId="gzfRTXDD2F64Cl3Z5/YFJAGHPioe2PToZj0zZGE2AWU=" providerId="None" clId="Web-{DFD22DB9-BFC1-491E-82FC-265E7890B401}" dt="2022-04-14T16:06:17.556" v="25"/>
          <ac:spMkLst>
            <pc:docMk/>
            <pc:sldMasterMk cId="0" sldId="2147483648"/>
            <ac:spMk id="3" creationId="{00000000-0000-0000-0000-000000000000}"/>
          </ac:spMkLst>
        </pc:spChg>
        <pc:spChg chg="mod">
          <ac:chgData name="Parallel Histories" userId="gzfRTXDD2F64Cl3Z5/YFJAGHPioe2PToZj0zZGE2AWU=" providerId="None" clId="Web-{DFD22DB9-BFC1-491E-82FC-265E7890B401}" dt="2022-04-14T16:06:17.556" v="25"/>
          <ac:spMkLst>
            <pc:docMk/>
            <pc:sldMasterMk cId="0" sldId="2147483648"/>
            <ac:spMk id="4" creationId="{00000000-0000-0000-0000-000000000000}"/>
          </ac:spMkLst>
        </pc:spChg>
        <pc:spChg chg="mod">
          <ac:chgData name="Parallel Histories" userId="gzfRTXDD2F64Cl3Z5/YFJAGHPioe2PToZj0zZGE2AWU=" providerId="None" clId="Web-{DFD22DB9-BFC1-491E-82FC-265E7890B401}" dt="2022-04-14T16:06:17.556" v="25"/>
          <ac:spMkLst>
            <pc:docMk/>
            <pc:sldMasterMk cId="0" sldId="2147483648"/>
            <ac:spMk id="9" creationId="{1B21528A-5D44-294C-8806-0C0C00D69029}"/>
          </ac:spMkLst>
        </pc:spChg>
        <pc:spChg chg="mod">
          <ac:chgData name="Parallel Histories" userId="gzfRTXDD2F64Cl3Z5/YFJAGHPioe2PToZj0zZGE2AWU=" providerId="None" clId="Web-{DFD22DB9-BFC1-491E-82FC-265E7890B401}" dt="2022-04-14T16:06:17.556" v="25"/>
          <ac:spMkLst>
            <pc:docMk/>
            <pc:sldMasterMk cId="0" sldId="2147483648"/>
            <ac:spMk id="11" creationId="{1F5ADAF9-720F-F54F-A09E-EF2FE42DB4C6}"/>
          </ac:spMkLst>
        </pc:spChg>
        <pc:picChg chg="mod">
          <ac:chgData name="Parallel Histories" userId="gzfRTXDD2F64Cl3Z5/YFJAGHPioe2PToZj0zZGE2AWU=" providerId="None" clId="Web-{DFD22DB9-BFC1-491E-82FC-265E7890B401}" dt="2022-04-14T16:06:17.556" v="25"/>
          <ac:picMkLst>
            <pc:docMk/>
            <pc:sldMasterMk cId="0" sldId="2147483648"/>
            <ac:picMk id="8" creationId="{313777CF-D4EF-DB4C-B6BB-F895A5B8A021}"/>
          </ac:picMkLst>
        </pc:picChg>
        <pc:sldLayoutChg chg="modSp add del">
          <pc:chgData name="Parallel Histories" userId="gzfRTXDD2F64Cl3Z5/YFJAGHPioe2PToZj0zZGE2AWU=" providerId="None" clId="Web-{DFD22DB9-BFC1-491E-82FC-265E7890B401}" dt="2022-04-14T16:06:17.556" v="25"/>
          <pc:sldLayoutMkLst>
            <pc:docMk/>
            <pc:sldMasterMk cId="0" sldId="2147483648"/>
            <pc:sldLayoutMk cId="0" sldId="2147483654"/>
          </pc:sldLayoutMkLst>
          <pc:spChg chg="mod">
            <ac:chgData name="Parallel Histories" userId="gzfRTXDD2F64Cl3Z5/YFJAGHPioe2PToZj0zZGE2AWU=" providerId="None" clId="Web-{DFD22DB9-BFC1-491E-82FC-265E7890B401}" dt="2022-04-14T16:06:17.556" v="25"/>
            <ac:spMkLst>
              <pc:docMk/>
              <pc:sldMasterMk cId="0" sldId="2147483648"/>
              <pc:sldLayoutMk cId="0" sldId="2147483654"/>
              <ac:spMk id="60" creationId="{00000000-0000-0000-0000-000000000000}"/>
            </ac:spMkLst>
          </pc:spChg>
          <pc:spChg chg="mod">
            <ac:chgData name="Parallel Histories" userId="gzfRTXDD2F64Cl3Z5/YFJAGHPioe2PToZj0zZGE2AWU=" providerId="None" clId="Web-{DFD22DB9-BFC1-491E-82FC-265E7890B401}" dt="2022-04-14T16:06:17.556" v="25"/>
            <ac:spMkLst>
              <pc:docMk/>
              <pc:sldMasterMk cId="0" sldId="2147483648"/>
              <pc:sldLayoutMk cId="0" sldId="2147483654"/>
              <ac:spMk id="61" creationId="{00000000-0000-0000-0000-000000000000}"/>
            </ac:spMkLst>
          </pc:spChg>
          <pc:spChg chg="mod">
            <ac:chgData name="Parallel Histories" userId="gzfRTXDD2F64Cl3Z5/YFJAGHPioe2PToZj0zZGE2AWU=" providerId="None" clId="Web-{DFD22DB9-BFC1-491E-82FC-265E7890B401}" dt="2022-04-14T16:06:17.556" v="25"/>
            <ac:spMkLst>
              <pc:docMk/>
              <pc:sldMasterMk cId="0" sldId="2147483648"/>
              <pc:sldLayoutMk cId="0" sldId="2147483654"/>
              <ac:spMk id="62" creationId="{00000000-0000-0000-0000-000000000000}"/>
            </ac:spMkLst>
          </pc:spChg>
          <pc:spChg chg="mod">
            <ac:chgData name="Parallel Histories" userId="gzfRTXDD2F64Cl3Z5/YFJAGHPioe2PToZj0zZGE2AWU=" providerId="None" clId="Web-{DFD22DB9-BFC1-491E-82FC-265E7890B401}" dt="2022-04-14T16:06:17.556" v="25"/>
            <ac:spMkLst>
              <pc:docMk/>
              <pc:sldMasterMk cId="0" sldId="2147483648"/>
              <pc:sldLayoutMk cId="0" sldId="2147483654"/>
              <ac:spMk id="63" creationId="{00000000-0000-0000-0000-000000000000}"/>
            </ac:spMkLst>
          </pc:spChg>
        </pc:sldLayoutChg>
        <pc:sldLayoutChg chg="modSp add del">
          <pc:chgData name="Parallel Histories" userId="gzfRTXDD2F64Cl3Z5/YFJAGHPioe2PToZj0zZGE2AWU=" providerId="None" clId="Web-{DFD22DB9-BFC1-491E-82FC-265E7890B401}" dt="2022-04-14T16:06:17.556" v="25"/>
          <pc:sldLayoutMkLst>
            <pc:docMk/>
            <pc:sldMasterMk cId="0" sldId="2147483648"/>
            <pc:sldLayoutMk cId="0" sldId="2147483655"/>
          </pc:sldLayoutMkLst>
          <pc:spChg chg="mod">
            <ac:chgData name="Parallel Histories" userId="gzfRTXDD2F64Cl3Z5/YFJAGHPioe2PToZj0zZGE2AWU=" providerId="None" clId="Web-{DFD22DB9-BFC1-491E-82FC-265E7890B401}" dt="2022-04-14T16:06:17.556" v="25"/>
            <ac:spMkLst>
              <pc:docMk/>
              <pc:sldMasterMk cId="0" sldId="2147483648"/>
              <pc:sldLayoutMk cId="0" sldId="2147483655"/>
              <ac:spMk id="71" creationId="{00000000-0000-0000-0000-000000000000}"/>
            </ac:spMkLst>
          </pc:spChg>
          <pc:spChg chg="mod">
            <ac:chgData name="Parallel Histories" userId="gzfRTXDD2F64Cl3Z5/YFJAGHPioe2PToZj0zZGE2AWU=" providerId="None" clId="Web-{DFD22DB9-BFC1-491E-82FC-265E7890B401}" dt="2022-04-14T16:06:17.556" v="25"/>
            <ac:spMkLst>
              <pc:docMk/>
              <pc:sldMasterMk cId="0" sldId="2147483648"/>
              <pc:sldLayoutMk cId="0" sldId="2147483655"/>
              <ac:spMk id="72" creationId="{00000000-0000-0000-0000-000000000000}"/>
            </ac:spMkLst>
          </pc:spChg>
        </pc:sldLayoutChg>
        <pc:sldLayoutChg chg="modSp add del">
          <pc:chgData name="Parallel Histories" userId="gzfRTXDD2F64Cl3Z5/YFJAGHPioe2PToZj0zZGE2AWU=" providerId="None" clId="Web-{DFD22DB9-BFC1-491E-82FC-265E7890B401}" dt="2022-04-14T16:06:17.556" v="25"/>
          <pc:sldLayoutMkLst>
            <pc:docMk/>
            <pc:sldMasterMk cId="0" sldId="2147483648"/>
            <pc:sldLayoutMk cId="0" sldId="2147483656"/>
          </pc:sldLayoutMkLst>
          <pc:spChg chg="mod">
            <ac:chgData name="Parallel Histories" userId="gzfRTXDD2F64Cl3Z5/YFJAGHPioe2PToZj0zZGE2AWU=" providerId="None" clId="Web-{DFD22DB9-BFC1-491E-82FC-265E7890B401}" dt="2022-04-14T16:06:17.556" v="25"/>
            <ac:spMkLst>
              <pc:docMk/>
              <pc:sldMasterMk cId="0" sldId="2147483648"/>
              <pc:sldLayoutMk cId="0" sldId="2147483656"/>
              <ac:spMk id="79" creationId="{00000000-0000-0000-0000-000000000000}"/>
            </ac:spMkLst>
          </pc:spChg>
          <pc:spChg chg="mod">
            <ac:chgData name="Parallel Histories" userId="gzfRTXDD2F64Cl3Z5/YFJAGHPioe2PToZj0zZGE2AWU=" providerId="None" clId="Web-{DFD22DB9-BFC1-491E-82FC-265E7890B401}" dt="2022-04-14T16:06:17.556" v="25"/>
            <ac:spMkLst>
              <pc:docMk/>
              <pc:sldMasterMk cId="0" sldId="2147483648"/>
              <pc:sldLayoutMk cId="0" sldId="2147483656"/>
              <ac:spMk id="80" creationId="{00000000-0000-0000-0000-000000000000}"/>
            </ac:spMkLst>
          </pc:spChg>
        </pc:sldLayoutChg>
        <pc:sldLayoutChg chg="modSp add del">
          <pc:chgData name="Parallel Histories" userId="gzfRTXDD2F64Cl3Z5/YFJAGHPioe2PToZj0zZGE2AWU=" providerId="None" clId="Web-{DFD22DB9-BFC1-491E-82FC-265E7890B401}" dt="2022-04-14T16:06:17.556" v="25"/>
          <pc:sldLayoutMkLst>
            <pc:docMk/>
            <pc:sldMasterMk cId="0" sldId="2147483648"/>
            <pc:sldLayoutMk cId="0" sldId="2147483658"/>
          </pc:sldLayoutMkLst>
          <pc:spChg chg="mod">
            <ac:chgData name="Parallel Histories" userId="gzfRTXDD2F64Cl3Z5/YFJAGHPioe2PToZj0zZGE2AWU=" providerId="None" clId="Web-{DFD22DB9-BFC1-491E-82FC-265E7890B401}" dt="2022-04-14T16:06:17.556" v="25"/>
            <ac:spMkLst>
              <pc:docMk/>
              <pc:sldMasterMk cId="0" sldId="2147483648"/>
              <pc:sldLayoutMk cId="0" sldId="2147483658"/>
              <ac:spMk id="98" creationId="{00000000-0000-0000-0000-000000000000}"/>
            </ac:spMkLst>
          </pc:spChg>
        </pc:sldLayoutChg>
        <pc:sldLayoutChg chg="modSp add del">
          <pc:chgData name="Parallel Histories" userId="gzfRTXDD2F64Cl3Z5/YFJAGHPioe2PToZj0zZGE2AWU=" providerId="None" clId="Web-{DFD22DB9-BFC1-491E-82FC-265E7890B401}" dt="2022-04-14T16:06:17.556" v="25"/>
          <pc:sldLayoutMkLst>
            <pc:docMk/>
            <pc:sldMasterMk cId="0" sldId="2147483648"/>
            <pc:sldLayoutMk cId="0" sldId="2147483659"/>
          </pc:sldLayoutMkLst>
          <pc:spChg chg="mod">
            <ac:chgData name="Parallel Histories" userId="gzfRTXDD2F64Cl3Z5/YFJAGHPioe2PToZj0zZGE2AWU=" providerId="None" clId="Web-{DFD22DB9-BFC1-491E-82FC-265E7890B401}" dt="2022-04-14T16:06:17.556" v="25"/>
            <ac:spMkLst>
              <pc:docMk/>
              <pc:sldMasterMk cId="0" sldId="2147483648"/>
              <pc:sldLayoutMk cId="0" sldId="2147483659"/>
              <ac:spMk id="106" creationId="{00000000-0000-0000-0000-000000000000}"/>
            </ac:spMkLst>
          </pc:spChg>
          <pc:spChg chg="mod">
            <ac:chgData name="Parallel Histories" userId="gzfRTXDD2F64Cl3Z5/YFJAGHPioe2PToZj0zZGE2AWU=" providerId="None" clId="Web-{DFD22DB9-BFC1-491E-82FC-265E7890B401}" dt="2022-04-14T16:06:17.556" v="25"/>
            <ac:spMkLst>
              <pc:docMk/>
              <pc:sldMasterMk cId="0" sldId="2147483648"/>
              <pc:sldLayoutMk cId="0" sldId="2147483659"/>
              <ac:spMk id="107" creationId="{00000000-0000-0000-0000-000000000000}"/>
            </ac:spMkLst>
          </pc:spChg>
        </pc:sldLayoutChg>
        <pc:sldLayoutChg chg="modSp add del">
          <pc:chgData name="Parallel Histories" userId="gzfRTXDD2F64Cl3Z5/YFJAGHPioe2PToZj0zZGE2AWU=" providerId="None" clId="Web-{DFD22DB9-BFC1-491E-82FC-265E7890B401}" dt="2022-04-14T16:06:17.556" v="25"/>
          <pc:sldLayoutMkLst>
            <pc:docMk/>
            <pc:sldMasterMk cId="0" sldId="2147483648"/>
            <pc:sldLayoutMk cId="0" sldId="2147483660"/>
          </pc:sldLayoutMkLst>
          <pc:spChg chg="mod">
            <ac:chgData name="Parallel Histories" userId="gzfRTXDD2F64Cl3Z5/YFJAGHPioe2PToZj0zZGE2AWU=" providerId="None" clId="Web-{DFD22DB9-BFC1-491E-82FC-265E7890B401}" dt="2022-04-14T16:06:17.556" v="25"/>
            <ac:spMkLst>
              <pc:docMk/>
              <pc:sldMasterMk cId="0" sldId="2147483648"/>
              <pc:sldLayoutMk cId="0" sldId="2147483660"/>
              <ac:spMk id="115" creationId="{00000000-0000-0000-0000-000000000000}"/>
            </ac:spMkLst>
          </pc:spChg>
          <pc:spChg chg="mod">
            <ac:chgData name="Parallel Histories" userId="gzfRTXDD2F64Cl3Z5/YFJAGHPioe2PToZj0zZGE2AWU=" providerId="None" clId="Web-{DFD22DB9-BFC1-491E-82FC-265E7890B401}" dt="2022-04-14T16:06:17.556" v="25"/>
            <ac:spMkLst>
              <pc:docMk/>
              <pc:sldMasterMk cId="0" sldId="2147483648"/>
              <pc:sldLayoutMk cId="0" sldId="2147483660"/>
              <ac:spMk id="116" creationId="{00000000-0000-0000-0000-000000000000}"/>
            </ac:spMkLst>
          </pc:spChg>
        </pc:sldLayoutChg>
        <pc:sldLayoutChg chg="modSp add del">
          <pc:chgData name="Parallel Histories" userId="gzfRTXDD2F64Cl3Z5/YFJAGHPioe2PToZj0zZGE2AWU=" providerId="None" clId="Web-{DFD22DB9-BFC1-491E-82FC-265E7890B401}" dt="2022-04-14T16:06:17.556" v="25"/>
          <pc:sldLayoutMkLst>
            <pc:docMk/>
            <pc:sldMasterMk cId="0" sldId="2147483648"/>
            <pc:sldLayoutMk cId="0" sldId="2147483661"/>
          </pc:sldLayoutMkLst>
          <pc:spChg chg="mod">
            <ac:chgData name="Parallel Histories" userId="gzfRTXDD2F64Cl3Z5/YFJAGHPioe2PToZj0zZGE2AWU=" providerId="None" clId="Web-{DFD22DB9-BFC1-491E-82FC-265E7890B401}" dt="2022-04-14T16:06:17.556" v="25"/>
            <ac:spMkLst>
              <pc:docMk/>
              <pc:sldMasterMk cId="0" sldId="2147483648"/>
              <pc:sldLayoutMk cId="0" sldId="2147483661"/>
              <ac:spMk id="124" creationId="{00000000-0000-0000-0000-000000000000}"/>
            </ac:spMkLst>
          </pc:spChg>
          <pc:spChg chg="mod">
            <ac:chgData name="Parallel Histories" userId="gzfRTXDD2F64Cl3Z5/YFJAGHPioe2PToZj0zZGE2AWU=" providerId="None" clId="Web-{DFD22DB9-BFC1-491E-82FC-265E7890B401}" dt="2022-04-14T16:06:17.556" v="25"/>
            <ac:spMkLst>
              <pc:docMk/>
              <pc:sldMasterMk cId="0" sldId="2147483648"/>
              <pc:sldLayoutMk cId="0" sldId="2147483661"/>
              <ac:spMk id="125" creationId="{00000000-0000-0000-0000-000000000000}"/>
            </ac:spMkLst>
          </pc:spChg>
          <pc:spChg chg="mod">
            <ac:chgData name="Parallel Histories" userId="gzfRTXDD2F64Cl3Z5/YFJAGHPioe2PToZj0zZGE2AWU=" providerId="None" clId="Web-{DFD22DB9-BFC1-491E-82FC-265E7890B401}" dt="2022-04-14T16:06:17.556" v="25"/>
            <ac:spMkLst>
              <pc:docMk/>
              <pc:sldMasterMk cId="0" sldId="2147483648"/>
              <pc:sldLayoutMk cId="0" sldId="2147483661"/>
              <ac:spMk id="126" creationId="{00000000-0000-0000-0000-000000000000}"/>
            </ac:spMkLst>
          </pc:spChg>
        </pc:sldLayoutChg>
      </pc:sldMasterChg>
      <pc:sldMasterChg chg="add del addSldLayout delSldLayout modSldLayout">
        <pc:chgData name="Parallel Histories" userId="gzfRTXDD2F64Cl3Z5/YFJAGHPioe2PToZj0zZGE2AWU=" providerId="None" clId="Web-{DFD22DB9-BFC1-491E-82FC-265E7890B401}" dt="2022-04-14T16:05:21.165" v="16"/>
        <pc:sldMasterMkLst>
          <pc:docMk/>
          <pc:sldMasterMk cId="3322666599" sldId="2147483662"/>
        </pc:sldMasterMkLst>
        <pc:sldLayoutChg chg="add del mod replId">
          <pc:chgData name="Parallel Histories" userId="gzfRTXDD2F64Cl3Z5/YFJAGHPioe2PToZj0zZGE2AWU=" providerId="None" clId="Web-{DFD22DB9-BFC1-491E-82FC-265E7890B401}" dt="2022-04-14T16:05:21.165" v="16"/>
          <pc:sldLayoutMkLst>
            <pc:docMk/>
            <pc:sldMasterMk cId="3322666599" sldId="2147483662"/>
            <pc:sldLayoutMk cId="340416805" sldId="2147483663"/>
          </pc:sldLayoutMkLst>
        </pc:sldLayoutChg>
        <pc:sldLayoutChg chg="add del mod replId">
          <pc:chgData name="Parallel Histories" userId="gzfRTXDD2F64Cl3Z5/YFJAGHPioe2PToZj0zZGE2AWU=" providerId="None" clId="Web-{DFD22DB9-BFC1-491E-82FC-265E7890B401}" dt="2022-04-14T16:05:21.165" v="16"/>
          <pc:sldLayoutMkLst>
            <pc:docMk/>
            <pc:sldMasterMk cId="3322666599" sldId="2147483662"/>
            <pc:sldLayoutMk cId="1488754273" sldId="2147483664"/>
          </pc:sldLayoutMkLst>
        </pc:sldLayoutChg>
        <pc:sldLayoutChg chg="add del mod replId">
          <pc:chgData name="Parallel Histories" userId="gzfRTXDD2F64Cl3Z5/YFJAGHPioe2PToZj0zZGE2AWU=" providerId="None" clId="Web-{DFD22DB9-BFC1-491E-82FC-265E7890B401}" dt="2022-04-14T16:05:21.165" v="16"/>
          <pc:sldLayoutMkLst>
            <pc:docMk/>
            <pc:sldMasterMk cId="3322666599" sldId="2147483662"/>
            <pc:sldLayoutMk cId="830549982" sldId="2147483665"/>
          </pc:sldLayoutMkLst>
        </pc:sldLayoutChg>
        <pc:sldLayoutChg chg="add del mod replId">
          <pc:chgData name="Parallel Histories" userId="gzfRTXDD2F64Cl3Z5/YFJAGHPioe2PToZj0zZGE2AWU=" providerId="None" clId="Web-{DFD22DB9-BFC1-491E-82FC-265E7890B401}" dt="2022-04-14T16:05:21.165" v="16"/>
          <pc:sldLayoutMkLst>
            <pc:docMk/>
            <pc:sldMasterMk cId="3322666599" sldId="2147483662"/>
            <pc:sldLayoutMk cId="2469027582" sldId="2147483666"/>
          </pc:sldLayoutMkLst>
        </pc:sldLayoutChg>
        <pc:sldLayoutChg chg="add del mod replId">
          <pc:chgData name="Parallel Histories" userId="gzfRTXDD2F64Cl3Z5/YFJAGHPioe2PToZj0zZGE2AWU=" providerId="None" clId="Web-{DFD22DB9-BFC1-491E-82FC-265E7890B401}" dt="2022-04-14T16:05:21.165" v="16"/>
          <pc:sldLayoutMkLst>
            <pc:docMk/>
            <pc:sldMasterMk cId="3322666599" sldId="2147483662"/>
            <pc:sldLayoutMk cId="1900833701" sldId="2147483667"/>
          </pc:sldLayoutMkLst>
        </pc:sldLayoutChg>
        <pc:sldLayoutChg chg="add del mod replId">
          <pc:chgData name="Parallel Histories" userId="gzfRTXDD2F64Cl3Z5/YFJAGHPioe2PToZj0zZGE2AWU=" providerId="None" clId="Web-{DFD22DB9-BFC1-491E-82FC-265E7890B401}" dt="2022-04-14T16:05:21.165" v="16"/>
          <pc:sldLayoutMkLst>
            <pc:docMk/>
            <pc:sldMasterMk cId="3322666599" sldId="2147483662"/>
            <pc:sldLayoutMk cId="2460105546" sldId="2147483668"/>
          </pc:sldLayoutMkLst>
        </pc:sldLayoutChg>
        <pc:sldLayoutChg chg="add del mod replId">
          <pc:chgData name="Parallel Histories" userId="gzfRTXDD2F64Cl3Z5/YFJAGHPioe2PToZj0zZGE2AWU=" providerId="None" clId="Web-{DFD22DB9-BFC1-491E-82FC-265E7890B401}" dt="2022-04-14T16:05:21.165" v="16"/>
          <pc:sldLayoutMkLst>
            <pc:docMk/>
            <pc:sldMasterMk cId="3322666599" sldId="2147483662"/>
            <pc:sldLayoutMk cId="4275845819" sldId="2147483669"/>
          </pc:sldLayoutMkLst>
        </pc:sldLayoutChg>
        <pc:sldLayoutChg chg="add del mod replId">
          <pc:chgData name="Parallel Histories" userId="gzfRTXDD2F64Cl3Z5/YFJAGHPioe2PToZj0zZGE2AWU=" providerId="None" clId="Web-{DFD22DB9-BFC1-491E-82FC-265E7890B401}" dt="2022-04-14T16:05:21.165" v="16"/>
          <pc:sldLayoutMkLst>
            <pc:docMk/>
            <pc:sldMasterMk cId="3322666599" sldId="2147483662"/>
            <pc:sldLayoutMk cId="2275798992" sldId="2147483670"/>
          </pc:sldLayoutMkLst>
        </pc:sldLayoutChg>
        <pc:sldLayoutChg chg="add del mod replId">
          <pc:chgData name="Parallel Histories" userId="gzfRTXDD2F64Cl3Z5/YFJAGHPioe2PToZj0zZGE2AWU=" providerId="None" clId="Web-{DFD22DB9-BFC1-491E-82FC-265E7890B401}" dt="2022-04-14T16:05:21.165" v="16"/>
          <pc:sldLayoutMkLst>
            <pc:docMk/>
            <pc:sldMasterMk cId="3322666599" sldId="2147483662"/>
            <pc:sldLayoutMk cId="2218627265" sldId="2147483671"/>
          </pc:sldLayoutMkLst>
        </pc:sldLayoutChg>
        <pc:sldLayoutChg chg="add del mod replId">
          <pc:chgData name="Parallel Histories" userId="gzfRTXDD2F64Cl3Z5/YFJAGHPioe2PToZj0zZGE2AWU=" providerId="None" clId="Web-{DFD22DB9-BFC1-491E-82FC-265E7890B401}" dt="2022-04-14T16:05:21.165" v="16"/>
          <pc:sldLayoutMkLst>
            <pc:docMk/>
            <pc:sldMasterMk cId="3322666599" sldId="2147483662"/>
            <pc:sldLayoutMk cId="3886800179" sldId="2147483672"/>
          </pc:sldLayoutMkLst>
        </pc:sldLayoutChg>
        <pc:sldLayoutChg chg="add del mod replId">
          <pc:chgData name="Parallel Histories" userId="gzfRTXDD2F64Cl3Z5/YFJAGHPioe2PToZj0zZGE2AWU=" providerId="None" clId="Web-{DFD22DB9-BFC1-491E-82FC-265E7890B401}" dt="2022-04-14T16:05:21.165" v="16"/>
          <pc:sldLayoutMkLst>
            <pc:docMk/>
            <pc:sldMasterMk cId="3322666599" sldId="2147483662"/>
            <pc:sldLayoutMk cId="3445622837" sldId="2147483673"/>
          </pc:sldLayoutMkLst>
        </pc:sldLayoutChg>
        <pc:sldLayoutChg chg="add del mod replId">
          <pc:chgData name="Parallel Histories" userId="gzfRTXDD2F64Cl3Z5/YFJAGHPioe2PToZj0zZGE2AWU=" providerId="None" clId="Web-{DFD22DB9-BFC1-491E-82FC-265E7890B401}" dt="2022-04-14T16:05:21.165" v="16"/>
          <pc:sldLayoutMkLst>
            <pc:docMk/>
            <pc:sldMasterMk cId="3322666599" sldId="2147483662"/>
            <pc:sldLayoutMk cId="2968744531" sldId="2147483674"/>
          </pc:sldLayoutMkLst>
        </pc:sldLayoutChg>
        <pc:sldLayoutChg chg="add del mod replId">
          <pc:chgData name="Parallel Histories" userId="gzfRTXDD2F64Cl3Z5/YFJAGHPioe2PToZj0zZGE2AWU=" providerId="None" clId="Web-{DFD22DB9-BFC1-491E-82FC-265E7890B401}" dt="2022-04-14T16:05:21.165" v="16"/>
          <pc:sldLayoutMkLst>
            <pc:docMk/>
            <pc:sldMasterMk cId="3322666599" sldId="2147483662"/>
            <pc:sldLayoutMk cId="1962623915" sldId="214748367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i="0" dirty="0"/>
          </a:p>
        </p:txBody>
      </p:sp>
    </p:spTree>
    <p:extLst>
      <p:ext uri="{BB962C8B-B14F-4D97-AF65-F5344CB8AC3E}">
        <p14:creationId xmlns:p14="http://schemas.microsoft.com/office/powerpoint/2010/main" val="355448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8322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6588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5492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13"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14"/>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13"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13"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13"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469900">
              <a:spcBef>
                <a:spcPts val="0"/>
              </a:spcBef>
              <a:buSzTx/>
              <a:buNone/>
              <a:defRPr sz="8500" spc="-170">
                <a:latin typeface="Helvetica Neue Medium"/>
                <a:ea typeface="Helvetica Neue Medium"/>
                <a:cs typeface="Helvetica Neue Medium"/>
                <a:sym typeface="Helvetica Neue Medium"/>
              </a:defRPr>
            </a:lvl2pPr>
            <a:lvl3pPr marL="638923" indent="-469900">
              <a:spcBef>
                <a:spcPts val="0"/>
              </a:spcBef>
              <a:buSzTx/>
              <a:buNone/>
              <a:defRPr sz="8500" spc="-170">
                <a:latin typeface="Helvetica Neue Medium"/>
                <a:ea typeface="Helvetica Neue Medium"/>
                <a:cs typeface="Helvetica Neue Medium"/>
                <a:sym typeface="Helvetica Neue Medium"/>
              </a:defRPr>
            </a:lvl3pPr>
            <a:lvl4pPr marL="638923" indent="-469900">
              <a:spcBef>
                <a:spcPts val="0"/>
              </a:spcBef>
              <a:buSzTx/>
              <a:buNone/>
              <a:defRPr sz="8500" spc="-170">
                <a:latin typeface="Helvetica Neue Medium"/>
                <a:ea typeface="Helvetica Neue Medium"/>
                <a:cs typeface="Helvetica Neue Medium"/>
                <a:sym typeface="Helvetica Neue Medium"/>
              </a:defRPr>
            </a:lvl4pPr>
            <a:lvl5pPr marL="638923" indent="-469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13"/>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14"/>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15"/>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249132"/>
            <a:ext cx="368505" cy="206467"/>
          </a:xfrm>
          <a:prstGeom prst="rect">
            <a:avLst/>
          </a:prstGeom>
          <a:ln w="12700">
            <a:miter lim="400000"/>
          </a:ln>
        </p:spPr>
        <p:txBody>
          <a:bodyPr wrap="squar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
        <p:nvSpPr>
          <p:cNvPr id="9" name="Rectangle 8">
            <a:extLst>
              <a:ext uri="{FF2B5EF4-FFF2-40B4-BE49-F238E27FC236}">
                <a16:creationId xmlns:a16="http://schemas.microsoft.com/office/drawing/2014/main" id="{1B21528A-5D44-294C-8806-0C0C00D69029}"/>
              </a:ext>
            </a:extLst>
          </p:cNvPr>
          <p:cNvSpPr/>
          <p:nvPr userDrawn="1"/>
        </p:nvSpPr>
        <p:spPr>
          <a:xfrm>
            <a:off x="18821400" y="0"/>
            <a:ext cx="5562600" cy="13716000"/>
          </a:xfrm>
          <a:prstGeom prst="rect">
            <a:avLst/>
          </a:prstGeom>
          <a:solidFill>
            <a:schemeClr val="bg1"/>
          </a:solidFill>
          <a:ln w="76200" cap="flat">
            <a:solidFill>
              <a:srgbClr val="35B2E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8" name="Picture 7" descr="Logo, company name&#10;&#10;Description automatically generated">
            <a:extLst>
              <a:ext uri="{FF2B5EF4-FFF2-40B4-BE49-F238E27FC236}">
                <a16:creationId xmlns:a16="http://schemas.microsoft.com/office/drawing/2014/main" id="{313777CF-D4EF-DB4C-B6BB-F895A5B8A021}"/>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37017" b="24034"/>
          <a:stretch/>
        </p:blipFill>
        <p:spPr>
          <a:xfrm>
            <a:off x="19108539" y="11729328"/>
            <a:ext cx="4988322" cy="1814343"/>
          </a:xfrm>
          <a:prstGeom prst="rect">
            <a:avLst/>
          </a:prstGeom>
        </p:spPr>
      </p:pic>
      <p:sp>
        <p:nvSpPr>
          <p:cNvPr id="11" name="Rectangle 10">
            <a:extLst>
              <a:ext uri="{FF2B5EF4-FFF2-40B4-BE49-F238E27FC236}">
                <a16:creationId xmlns:a16="http://schemas.microsoft.com/office/drawing/2014/main" id="{1F5ADAF9-720F-F54F-A09E-EF2FE42DB4C6}"/>
              </a:ext>
            </a:extLst>
          </p:cNvPr>
          <p:cNvSpPr/>
          <p:nvPr userDrawn="1"/>
        </p:nvSpPr>
        <p:spPr>
          <a:xfrm>
            <a:off x="0" y="0"/>
            <a:ext cx="18821400" cy="13716000"/>
          </a:xfrm>
          <a:prstGeom prst="rect">
            <a:avLst/>
          </a:prstGeom>
          <a:solidFill>
            <a:schemeClr val="bg1"/>
          </a:solidFill>
          <a:ln w="76200" cap="flat">
            <a:solidFill>
              <a:srgbClr val="35B2E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8" r:id="rId4"/>
    <p:sldLayoutId id="2147483659" r:id="rId5"/>
    <p:sldLayoutId id="2147483660" r:id="rId6"/>
    <p:sldLayoutId id="2147483661" r:id="rId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hyperlink" Target="https://me.touchcast.com/s/87333ibddo"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71100-F3FD-DA4A-95B1-AC48103537C5}"/>
              </a:ext>
            </a:extLst>
          </p:cNvPr>
          <p:cNvSpPr/>
          <p:nvPr/>
        </p:nvSpPr>
        <p:spPr>
          <a:xfrm>
            <a:off x="19420116" y="4570352"/>
            <a:ext cx="4468665" cy="2198038"/>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b="1" u="sng" dirty="0">
                <a:solidFill>
                  <a:srgbClr val="35B2E4"/>
                </a:solidFill>
                <a:latin typeface="Calibri" panose="020F0502020204030204" pitchFamily="34" charset="0"/>
                <a:ea typeface="Helvetica Neue Medium"/>
                <a:cs typeface="Calibri" panose="020F0502020204030204" pitchFamily="34" charset="0"/>
                <a:sym typeface="Helvetica Neue Medium"/>
              </a:rPr>
              <a:t>Starter: </a:t>
            </a:r>
          </a:p>
          <a:p>
            <a:pPr marL="0" marR="0" indent="0" algn="ctr" defTabSz="825500" rtl="0" fontAlgn="auto" latinLnBrk="0" hangingPunct="0">
              <a:lnSpc>
                <a:spcPct val="100000"/>
              </a:lnSpc>
              <a:spcBef>
                <a:spcPts val="0"/>
              </a:spcBef>
              <a:spcAft>
                <a:spcPts val="0"/>
              </a:spcAft>
              <a:buClrTx/>
              <a:buSzTx/>
              <a:buFontTx/>
              <a:buNone/>
              <a:tabLst/>
            </a:pPr>
            <a:r>
              <a:rPr lang="en-US" sz="3200" b="1" dirty="0">
                <a:solidFill>
                  <a:srgbClr val="35B2E4"/>
                </a:solidFill>
                <a:latin typeface="Calibri" panose="020F0502020204030204" pitchFamily="34" charset="0"/>
                <a:ea typeface="Helvetica Neue Medium"/>
                <a:cs typeface="Calibri" panose="020F0502020204030204" pitchFamily="34" charset="0"/>
                <a:sym typeface="Helvetica Neue Medium"/>
              </a:rPr>
              <a:t>Historical Context</a:t>
            </a:r>
          </a:p>
          <a:p>
            <a:pPr marL="0" marR="0" indent="0" algn="ctr" defTabSz="825500" rtl="0" fontAlgn="auto" latinLnBrk="0" hangingPunct="0">
              <a:lnSpc>
                <a:spcPct val="100000"/>
              </a:lnSpc>
              <a:spcBef>
                <a:spcPts val="0"/>
              </a:spcBef>
              <a:spcAft>
                <a:spcPts val="0"/>
              </a:spcAft>
              <a:buClrTx/>
              <a:buSzTx/>
              <a:buFontTx/>
              <a:buNone/>
              <a:tabLst/>
            </a:pPr>
            <a:endParaRPr lang="en-US" sz="32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a:lnSpc>
                <a:spcPct val="100000"/>
              </a:lnSpc>
              <a:spcBef>
                <a:spcPts val="600"/>
              </a:spcBef>
            </a:pPr>
            <a:r>
              <a:rPr lang="en-US" sz="3200" dirty="0">
                <a:solidFill>
                  <a:srgbClr val="35B2E4"/>
                </a:solidFill>
                <a:latin typeface="Calibri" panose="020F0502020204030204" pitchFamily="34" charset="0"/>
                <a:cs typeface="Calibri" panose="020F0502020204030204" pitchFamily="34" charset="0"/>
              </a:rPr>
              <a:t>Students are encouraged to explore the thematic timeline and decide which perspective it is from.</a:t>
            </a:r>
          </a:p>
          <a:p>
            <a:pPr>
              <a:lnSpc>
                <a:spcPct val="100000"/>
              </a:lnSpc>
              <a:spcBef>
                <a:spcPts val="600"/>
              </a:spcBef>
            </a:pPr>
            <a:endParaRPr lang="en-US" sz="3200" dirty="0">
              <a:solidFill>
                <a:srgbClr val="35B2E4"/>
              </a:solidFill>
              <a:latin typeface="Calibri" panose="020F0502020204030204" pitchFamily="34" charset="0"/>
              <a:cs typeface="Calibri" panose="020F0502020204030204" pitchFamily="34" charset="0"/>
            </a:endParaRPr>
          </a:p>
          <a:p>
            <a:pPr>
              <a:lnSpc>
                <a:spcPct val="100000"/>
              </a:lnSpc>
              <a:spcBef>
                <a:spcPts val="600"/>
              </a:spcBef>
            </a:pPr>
            <a:r>
              <a:rPr lang="en-US" sz="3200" dirty="0">
                <a:solidFill>
                  <a:srgbClr val="35B2E4"/>
                </a:solidFill>
                <a:latin typeface="Calibri" panose="020F0502020204030204" pitchFamily="34" charset="0"/>
                <a:cs typeface="Calibri" panose="020F0502020204030204" pitchFamily="34" charset="0"/>
              </a:rPr>
              <a:t>They are to use the information on the timeline and from their own knowledge to create a dual narrative should the Catholic/Nationalist narrative and the Protestant/Unionist narrative.</a:t>
            </a:r>
          </a:p>
          <a:p>
            <a:pPr>
              <a:lnSpc>
                <a:spcPct val="100000"/>
              </a:lnSpc>
              <a:spcBef>
                <a:spcPts val="600"/>
              </a:spcBef>
            </a:pPr>
            <a:endParaRPr lang="en-US" sz="3200" dirty="0">
              <a:solidFill>
                <a:srgbClr val="35B2E4"/>
              </a:solidFill>
              <a:latin typeface="Calibri" panose="020F0502020204030204" pitchFamily="34" charset="0"/>
              <a:cs typeface="Calibri" panose="020F0502020204030204" pitchFamily="34" charset="0"/>
            </a:endParaRPr>
          </a:p>
          <a:p>
            <a:pPr>
              <a:lnSpc>
                <a:spcPct val="100000"/>
              </a:lnSpc>
              <a:spcBef>
                <a:spcPts val="600"/>
              </a:spcBef>
            </a:pPr>
            <a:r>
              <a:rPr lang="en-US" sz="3200" dirty="0">
                <a:solidFill>
                  <a:srgbClr val="35B2E4"/>
                </a:solidFill>
                <a:latin typeface="Calibri" panose="020F0502020204030204" pitchFamily="34" charset="0"/>
                <a:cs typeface="Calibri" panose="020F0502020204030204" pitchFamily="34" charset="0"/>
              </a:rPr>
              <a:t>Note – some events will feature in both narratives</a:t>
            </a:r>
          </a:p>
        </p:txBody>
      </p:sp>
      <p:sp>
        <p:nvSpPr>
          <p:cNvPr id="2" name="Down Arrow 1">
            <a:extLst>
              <a:ext uri="{FF2B5EF4-FFF2-40B4-BE49-F238E27FC236}">
                <a16:creationId xmlns:a16="http://schemas.microsoft.com/office/drawing/2014/main" id="{893B3CA9-9076-D64F-9F78-9F6A63E26639}"/>
              </a:ext>
            </a:extLst>
          </p:cNvPr>
          <p:cNvSpPr/>
          <p:nvPr/>
        </p:nvSpPr>
        <p:spPr>
          <a:xfrm>
            <a:off x="6120493" y="1886056"/>
            <a:ext cx="1246958" cy="11072298"/>
          </a:xfrm>
          <a:prstGeom prst="downArrow">
            <a:avLst/>
          </a:prstGeom>
          <a:solidFill>
            <a:srgbClr val="FFFF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latin typeface="Helvetica Neue Medium"/>
              <a:ea typeface="Helvetica Neue Medium"/>
              <a:cs typeface="Helvetica Neue Medium"/>
              <a:sym typeface="Helvetica Neue Medium"/>
            </a:endParaRPr>
          </a:p>
        </p:txBody>
      </p:sp>
      <p:sp>
        <p:nvSpPr>
          <p:cNvPr id="3" name="Rectangle 2">
            <a:extLst>
              <a:ext uri="{FF2B5EF4-FFF2-40B4-BE49-F238E27FC236}">
                <a16:creationId xmlns:a16="http://schemas.microsoft.com/office/drawing/2014/main" id="{B422D383-CD3C-694B-BE5F-2D532C79C0E2}"/>
              </a:ext>
            </a:extLst>
          </p:cNvPr>
          <p:cNvSpPr/>
          <p:nvPr/>
        </p:nvSpPr>
        <p:spPr>
          <a:xfrm>
            <a:off x="4963884" y="933459"/>
            <a:ext cx="3755571" cy="223138"/>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solidFill>
                  <a:srgbClr val="35B2E4"/>
                </a:solidFill>
                <a:latin typeface="Helvetica Neue Medium"/>
                <a:ea typeface="Helvetica Neue Medium"/>
                <a:cs typeface="Helvetica Neue Medium"/>
                <a:sym typeface="Helvetica Neue Medium"/>
              </a:rPr>
              <a:t>Nationalist perspective</a:t>
            </a:r>
          </a:p>
        </p:txBody>
      </p:sp>
      <p:sp>
        <p:nvSpPr>
          <p:cNvPr id="11" name="Rectangle 10">
            <a:extLst>
              <a:ext uri="{FF2B5EF4-FFF2-40B4-BE49-F238E27FC236}">
                <a16:creationId xmlns:a16="http://schemas.microsoft.com/office/drawing/2014/main" id="{BDE58B52-E82C-154A-BDC2-57C5B7638EDB}"/>
              </a:ext>
            </a:extLst>
          </p:cNvPr>
          <p:cNvSpPr/>
          <p:nvPr/>
        </p:nvSpPr>
        <p:spPr>
          <a:xfrm>
            <a:off x="10314213" y="933459"/>
            <a:ext cx="3755571" cy="223138"/>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solidFill>
                  <a:srgbClr val="35B2E4"/>
                </a:solidFill>
                <a:latin typeface="Helvetica Neue Medium"/>
                <a:ea typeface="Helvetica Neue Medium"/>
                <a:cs typeface="Helvetica Neue Medium"/>
                <a:sym typeface="Helvetica Neue Medium"/>
              </a:rPr>
              <a:t>Unionist perspective</a:t>
            </a:r>
          </a:p>
        </p:txBody>
      </p:sp>
      <p:sp>
        <p:nvSpPr>
          <p:cNvPr id="12" name="Down Arrow 11">
            <a:extLst>
              <a:ext uri="{FF2B5EF4-FFF2-40B4-BE49-F238E27FC236}">
                <a16:creationId xmlns:a16="http://schemas.microsoft.com/office/drawing/2014/main" id="{80CE48F8-A334-4F46-8768-055C0FA9D283}"/>
              </a:ext>
            </a:extLst>
          </p:cNvPr>
          <p:cNvSpPr/>
          <p:nvPr/>
        </p:nvSpPr>
        <p:spPr>
          <a:xfrm>
            <a:off x="11568519" y="1886056"/>
            <a:ext cx="1246958" cy="11072298"/>
          </a:xfrm>
          <a:prstGeom prst="downArrow">
            <a:avLst/>
          </a:prstGeom>
          <a:solidFill>
            <a:srgbClr val="FFFF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5618898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4106AD-CD41-019C-85D3-1CD765B2B6DB}"/>
              </a:ext>
            </a:extLst>
          </p:cNvPr>
          <p:cNvSpPr/>
          <p:nvPr/>
        </p:nvSpPr>
        <p:spPr>
          <a:xfrm>
            <a:off x="18611087" y="134112"/>
            <a:ext cx="451104" cy="1344777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Picture 4" descr="A picture containing timeline&#10;&#10;Description automatically generated">
            <a:extLst>
              <a:ext uri="{FF2B5EF4-FFF2-40B4-BE49-F238E27FC236}">
                <a16:creationId xmlns:a16="http://schemas.microsoft.com/office/drawing/2014/main" id="{2C14B0C3-147E-3C24-45B9-7FA9AB7B1A45}"/>
              </a:ext>
            </a:extLst>
          </p:cNvPr>
          <p:cNvPicPr>
            <a:picLocks noChangeAspect="1"/>
          </p:cNvPicPr>
          <p:nvPr/>
        </p:nvPicPr>
        <p:blipFill>
          <a:blip r:embed="rId2"/>
          <a:stretch>
            <a:fillRect/>
          </a:stretch>
        </p:blipFill>
        <p:spPr>
          <a:xfrm rot="5400000">
            <a:off x="7407974" y="-6190488"/>
            <a:ext cx="9558528" cy="23865840"/>
          </a:xfrm>
          <a:prstGeom prst="rect">
            <a:avLst/>
          </a:prstGeom>
        </p:spPr>
      </p:pic>
    </p:spTree>
    <p:extLst>
      <p:ext uri="{BB962C8B-B14F-4D97-AF65-F5344CB8AC3E}">
        <p14:creationId xmlns:p14="http://schemas.microsoft.com/office/powerpoint/2010/main" val="412250084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A91EFE-8303-1E40-89CC-38076D4205C9}"/>
              </a:ext>
            </a:extLst>
          </p:cNvPr>
          <p:cNvSpPr/>
          <p:nvPr/>
        </p:nvSpPr>
        <p:spPr>
          <a:xfrm>
            <a:off x="19258889" y="3831901"/>
            <a:ext cx="4681154" cy="1284967"/>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400" b="1" dirty="0">
                <a:solidFill>
                  <a:srgbClr val="35B2E4"/>
                </a:solidFill>
                <a:latin typeface="Calibri" panose="020F0502020204030204" pitchFamily="34" charset="0"/>
                <a:ea typeface="Helvetica Neue Medium"/>
                <a:cs typeface="Calibri" panose="020F0502020204030204" pitchFamily="34" charset="0"/>
                <a:sym typeface="Helvetica Neue Medium"/>
              </a:rPr>
              <a:t>Key Enquiry:</a:t>
            </a:r>
          </a:p>
          <a:p>
            <a:pPr marL="0" marR="0" indent="0" algn="ctr" defTabSz="825500" rtl="0" fontAlgn="auto" latinLnBrk="0" hangingPunct="0">
              <a:lnSpc>
                <a:spcPct val="100000"/>
              </a:lnSpc>
              <a:spcBef>
                <a:spcPts val="0"/>
              </a:spcBef>
              <a:spcAft>
                <a:spcPts val="0"/>
              </a:spcAft>
              <a:buClrTx/>
              <a:buSzTx/>
              <a:buFontTx/>
              <a:buNone/>
              <a:tabLst/>
            </a:pPr>
            <a:endParaRPr lang="en-US" sz="5400" b="1"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lang="en-US" sz="5400" dirty="0">
                <a:solidFill>
                  <a:srgbClr val="35B2E4"/>
                </a:solidFill>
                <a:latin typeface="Calibri" panose="020F0502020204030204" pitchFamily="34" charset="0"/>
                <a:ea typeface="Helvetica Neue Medium"/>
                <a:cs typeface="Calibri" panose="020F0502020204030204" pitchFamily="34" charset="0"/>
                <a:sym typeface="Helvetica Neue Medium"/>
              </a:rPr>
              <a:t>Should the British government be praised or blamed for the partition of Ireland?</a:t>
            </a:r>
          </a:p>
        </p:txBody>
      </p:sp>
      <p:pic>
        <p:nvPicPr>
          <p:cNvPr id="1028" name="Picture 4" descr="THe magazine Punch suggests how to bring about winston churchill’s proposal to partition ireland, 8 October 1913">
            <a:extLst>
              <a:ext uri="{FF2B5EF4-FFF2-40B4-BE49-F238E27FC236}">
                <a16:creationId xmlns:a16="http://schemas.microsoft.com/office/drawing/2014/main" id="{E2637C8C-8274-0249-9357-6EB4FC932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5291" y="683603"/>
            <a:ext cx="12953035" cy="100904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5A30842-1E13-9643-80B1-6AB336012DCF}"/>
              </a:ext>
            </a:extLst>
          </p:cNvPr>
          <p:cNvSpPr/>
          <p:nvPr/>
        </p:nvSpPr>
        <p:spPr>
          <a:xfrm>
            <a:off x="715618" y="12106887"/>
            <a:ext cx="17572382" cy="27110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dirty="0">
                <a:solidFill>
                  <a:srgbClr val="35B2E4"/>
                </a:solidFill>
                <a:latin typeface="Calibri" panose="020F0502020204030204" pitchFamily="34" charset="0"/>
                <a:ea typeface="Helvetica Neue Medium"/>
                <a:cs typeface="Calibri" panose="020F0502020204030204" pitchFamily="34" charset="0"/>
                <a:sym typeface="Helvetica Neue Medium"/>
              </a:rPr>
              <a:t>This source is from Punch Magazine.  </a:t>
            </a:r>
          </a:p>
          <a:p>
            <a:pPr marL="0" marR="0" indent="0" algn="ctr" defTabSz="825500" rtl="0" fontAlgn="auto" latinLnBrk="0" hangingPunct="0">
              <a:lnSpc>
                <a:spcPct val="100000"/>
              </a:lnSpc>
              <a:spcBef>
                <a:spcPts val="0"/>
              </a:spcBef>
              <a:spcAft>
                <a:spcPts val="0"/>
              </a:spcAft>
              <a:buClrTx/>
              <a:buSzTx/>
              <a:buFontTx/>
              <a:buNone/>
              <a:tabLst/>
            </a:pPr>
            <a:r>
              <a:rPr lang="en-US" dirty="0">
                <a:solidFill>
                  <a:srgbClr val="35B2E4"/>
                </a:solidFill>
                <a:latin typeface="Calibri" panose="020F0502020204030204" pitchFamily="34" charset="0"/>
                <a:ea typeface="Helvetica Neue Medium"/>
                <a:cs typeface="Calibri" panose="020F0502020204030204" pitchFamily="34" charset="0"/>
                <a:sym typeface="Helvetica Neue Medium"/>
              </a:rPr>
              <a:t>How reliable is this source as evidence for an enquiry into the partition of Ireland?</a:t>
            </a:r>
          </a:p>
        </p:txBody>
      </p:sp>
    </p:spTree>
    <p:extLst>
      <p:ext uri="{BB962C8B-B14F-4D97-AF65-F5344CB8AC3E}">
        <p14:creationId xmlns:p14="http://schemas.microsoft.com/office/powerpoint/2010/main" val="261114970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5DB3C5-981E-964D-8BC9-176058EB9FBE}"/>
              </a:ext>
            </a:extLst>
          </p:cNvPr>
          <p:cNvSpPr/>
          <p:nvPr/>
        </p:nvSpPr>
        <p:spPr>
          <a:xfrm>
            <a:off x="19178238" y="4415427"/>
            <a:ext cx="4807131" cy="2837956"/>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300" b="1" u="sng" dirty="0">
                <a:solidFill>
                  <a:srgbClr val="35B2E4"/>
                </a:solidFill>
                <a:latin typeface="Calibri" panose="020F0502020204030204" pitchFamily="34" charset="0"/>
                <a:ea typeface="Helvetica Neue Medium"/>
                <a:cs typeface="Calibri" panose="020F0502020204030204" pitchFamily="34" charset="0"/>
                <a:sym typeface="Helvetica Neue Medium"/>
              </a:rPr>
              <a:t>Activity </a:t>
            </a:r>
          </a:p>
          <a:p>
            <a:pPr marL="0" marR="0" indent="0" algn="ctr" defTabSz="825500" rtl="0" fontAlgn="auto" latinLnBrk="0" hangingPunct="0">
              <a:lnSpc>
                <a:spcPct val="100000"/>
              </a:lnSpc>
              <a:spcBef>
                <a:spcPts val="0"/>
              </a:spcBef>
              <a:spcAft>
                <a:spcPts val="0"/>
              </a:spcAft>
              <a:buClrTx/>
              <a:buSzTx/>
              <a:buFontTx/>
              <a:buNone/>
              <a:tabLst/>
            </a:pPr>
            <a:r>
              <a:rPr lang="en-US" sz="3300" b="1" dirty="0">
                <a:solidFill>
                  <a:srgbClr val="35B2E4"/>
                </a:solidFill>
                <a:latin typeface="Calibri" panose="020F0502020204030204" pitchFamily="34" charset="0"/>
                <a:ea typeface="Helvetica Neue Medium"/>
                <a:cs typeface="Calibri" panose="020F0502020204030204" pitchFamily="34" charset="0"/>
                <a:sym typeface="Helvetica Neue Medium"/>
              </a:rPr>
              <a:t>Exploring sources</a:t>
            </a:r>
            <a:endParaRPr lang="en-US" sz="33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r>
              <a:rPr lang="en-GB" sz="3300" dirty="0">
                <a:solidFill>
                  <a:srgbClr val="35B2E4"/>
                </a:solidFill>
                <a:latin typeface="Calibri" panose="020F0502020204030204" pitchFamily="34" charset="0"/>
                <a:cs typeface="Calibri" panose="020F0502020204030204" pitchFamily="34" charset="0"/>
              </a:rPr>
              <a:t>In pairs explore these two sources:</a:t>
            </a:r>
          </a:p>
          <a:p>
            <a:pPr marL="571500" lvl="2" indent="-571500">
              <a:buFont typeface="Arial" panose="020B0604020202020204" pitchFamily="34" charset="0"/>
              <a:buChar char="•"/>
            </a:pPr>
            <a:r>
              <a:rPr lang="en-GB" sz="3300" dirty="0">
                <a:solidFill>
                  <a:srgbClr val="35B2E4"/>
                </a:solidFill>
                <a:latin typeface="Calibri" panose="020F0502020204030204" pitchFamily="34" charset="0"/>
                <a:cs typeface="Calibri" panose="020F0502020204030204" pitchFamily="34" charset="0"/>
              </a:rPr>
              <a:t>The Solemn League and Covenant, 1912</a:t>
            </a:r>
          </a:p>
          <a:p>
            <a:pPr marL="571500" lvl="2" indent="-571500">
              <a:buFont typeface="Arial" panose="020B0604020202020204" pitchFamily="34" charset="0"/>
              <a:buChar char="•"/>
            </a:pPr>
            <a:r>
              <a:rPr lang="en-GB" sz="3300" dirty="0">
                <a:solidFill>
                  <a:srgbClr val="35B2E4"/>
                </a:solidFill>
                <a:latin typeface="Calibri" panose="020F0502020204030204" pitchFamily="34" charset="0"/>
                <a:cs typeface="Calibri" panose="020F0502020204030204" pitchFamily="34" charset="0"/>
              </a:rPr>
              <a:t>A letter from Maxwell to Asquith in 1916</a:t>
            </a:r>
          </a:p>
          <a:p>
            <a:pPr marL="571500" lvl="2" indent="-571500">
              <a:buFont typeface="Arial" panose="020B0604020202020204" pitchFamily="34" charset="0"/>
              <a:buChar char="•"/>
            </a:pPr>
            <a:r>
              <a:rPr lang="en-GB" sz="3300" dirty="0">
                <a:solidFill>
                  <a:srgbClr val="35B2E4"/>
                </a:solidFill>
                <a:latin typeface="Calibri" panose="020F0502020204030204" pitchFamily="34" charset="0"/>
                <a:cs typeface="Calibri" panose="020F0502020204030204" pitchFamily="34" charset="0"/>
              </a:rPr>
              <a:t>A map showing Sinn Fein’s vote share in the 1918 general election</a:t>
            </a:r>
          </a:p>
          <a:p>
            <a:pPr lvl="2"/>
            <a:r>
              <a:rPr lang="en-GB" sz="3300" dirty="0">
                <a:solidFill>
                  <a:srgbClr val="35B2E4"/>
                </a:solidFill>
                <a:latin typeface="Calibri" panose="020F0502020204030204" pitchFamily="34" charset="0"/>
                <a:cs typeface="Calibri" panose="020F0502020204030204" pitchFamily="34" charset="0"/>
              </a:rPr>
              <a:t>What lines of argument can you create from these three sources on the question: </a:t>
            </a:r>
            <a:r>
              <a:rPr lang="en-GB" sz="3300" i="1" dirty="0">
                <a:solidFill>
                  <a:srgbClr val="35B2E4"/>
                </a:solidFill>
                <a:latin typeface="Calibri" panose="020F0502020204030204" pitchFamily="34" charset="0"/>
                <a:cs typeface="Calibri" panose="020F0502020204030204" pitchFamily="34" charset="0"/>
              </a:rPr>
              <a:t>Should the British government be praised or blamed for the partition of Ireland?</a:t>
            </a:r>
            <a:endParaRPr lang="en-GB" sz="3300" dirty="0">
              <a:solidFill>
                <a:srgbClr val="35B2E4"/>
              </a:solidFill>
              <a:latin typeface="Calibri" panose="020F0502020204030204" pitchFamily="34" charset="0"/>
              <a:cs typeface="Calibri" panose="020F0502020204030204" pitchFamily="34" charset="0"/>
            </a:endParaRPr>
          </a:p>
        </p:txBody>
      </p:sp>
      <p:pic>
        <p:nvPicPr>
          <p:cNvPr id="25" name="Picture 24" descr="Text, letter&#10;&#10;Description automatically generated">
            <a:extLst>
              <a:ext uri="{FF2B5EF4-FFF2-40B4-BE49-F238E27FC236}">
                <a16:creationId xmlns:a16="http://schemas.microsoft.com/office/drawing/2014/main" id="{F3780FC4-CCF1-4F44-8464-FED73148269D}"/>
              </a:ext>
            </a:extLst>
          </p:cNvPr>
          <p:cNvPicPr>
            <a:picLocks noChangeAspect="1"/>
          </p:cNvPicPr>
          <p:nvPr/>
        </p:nvPicPr>
        <p:blipFill rotWithShape="1">
          <a:blip r:embed="rId3">
            <a:extLst>
              <a:ext uri="{28A0092B-C50C-407E-A947-70E740481C1C}">
                <a14:useLocalDpi xmlns:a14="http://schemas.microsoft.com/office/drawing/2010/main" val="0"/>
              </a:ext>
            </a:extLst>
          </a:blip>
          <a:srcRect l="8611" t="1511" r="8462" b="7992"/>
          <a:stretch/>
        </p:blipFill>
        <p:spPr>
          <a:xfrm>
            <a:off x="764587" y="540117"/>
            <a:ext cx="7416948" cy="10951536"/>
          </a:xfrm>
          <a:prstGeom prst="rect">
            <a:avLst/>
          </a:prstGeom>
        </p:spPr>
        <p:style>
          <a:lnRef idx="2">
            <a:schemeClr val="dk1"/>
          </a:lnRef>
          <a:fillRef idx="1">
            <a:schemeClr val="lt1"/>
          </a:fillRef>
          <a:effectRef idx="0">
            <a:schemeClr val="dk1"/>
          </a:effectRef>
          <a:fontRef idx="minor">
            <a:schemeClr val="dk1"/>
          </a:fontRef>
        </p:style>
      </p:pic>
      <p:sp>
        <p:nvSpPr>
          <p:cNvPr id="26" name="Rectangle 25">
            <a:extLst>
              <a:ext uri="{FF2B5EF4-FFF2-40B4-BE49-F238E27FC236}">
                <a16:creationId xmlns:a16="http://schemas.microsoft.com/office/drawing/2014/main" id="{23EED3A6-6259-FA46-898E-007B5F57C28E}"/>
              </a:ext>
            </a:extLst>
          </p:cNvPr>
          <p:cNvSpPr/>
          <p:nvPr/>
        </p:nvSpPr>
        <p:spPr>
          <a:xfrm>
            <a:off x="8647611" y="540117"/>
            <a:ext cx="9640389" cy="85536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000" b="1" dirty="0">
                <a:latin typeface="Calibri" panose="020F0502020204030204" pitchFamily="34" charset="0"/>
                <a:cs typeface="Calibri" panose="020F0502020204030204" pitchFamily="34" charset="0"/>
              </a:rPr>
              <a:t>“The rebellion and its treasonable connection through the Clan-</a:t>
            </a:r>
            <a:r>
              <a:rPr lang="en-GB" sz="2000" b="1" dirty="0" err="1">
                <a:latin typeface="Calibri" panose="020F0502020204030204" pitchFamily="34" charset="0"/>
                <a:cs typeface="Calibri" panose="020F0502020204030204" pitchFamily="34" charset="0"/>
              </a:rPr>
              <a:t>na</a:t>
            </a:r>
            <a:r>
              <a:rPr lang="en-GB" sz="2000" b="1" dirty="0">
                <a:latin typeface="Calibri" panose="020F0502020204030204" pitchFamily="34" charset="0"/>
                <a:cs typeface="Calibri" panose="020F0502020204030204" pitchFamily="34" charset="0"/>
              </a:rPr>
              <a:t>-Gael with Germany, the harm it has done to the Empire, is forgotten, because they now think that Sinn </a:t>
            </a:r>
            <a:r>
              <a:rPr lang="en-GB" sz="2000" b="1" dirty="0" err="1">
                <a:latin typeface="Calibri" panose="020F0502020204030204" pitchFamily="34" charset="0"/>
                <a:cs typeface="Calibri" panose="020F0502020204030204" pitchFamily="34" charset="0"/>
              </a:rPr>
              <a:t>Feinism</a:t>
            </a:r>
            <a:r>
              <a:rPr lang="en-GB" sz="2000" b="1" dirty="0">
                <a:latin typeface="Calibri" panose="020F0502020204030204" pitchFamily="34" charset="0"/>
                <a:cs typeface="Calibri" panose="020F0502020204030204" pitchFamily="34" charset="0"/>
              </a:rPr>
              <a:t> and Irish patriotism are synonymous terms. The fact that the rebellion has brought Home Rule once again on a political platform induces them to think, with some reason, that rebellion pay better than constitutional methods. Hence there is a widespread opposition to Mr. Redmond and his party. We must now expect more extremist views to prevail.” </a:t>
            </a:r>
            <a:endParaRPr lang="en-GB" sz="20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General John Maxwell in a letter to Herbert Asquith, British Prime Minister, 1916. Maxwell was sent as the military governor of Ireland following the Easter Rising broke out on 24 April 1916. Under his command, 3,400 people were arrested and 15 executed. </a:t>
            </a:r>
          </a:p>
        </p:txBody>
      </p:sp>
      <p:sp>
        <p:nvSpPr>
          <p:cNvPr id="27" name="Rectangle 26">
            <a:extLst>
              <a:ext uri="{FF2B5EF4-FFF2-40B4-BE49-F238E27FC236}">
                <a16:creationId xmlns:a16="http://schemas.microsoft.com/office/drawing/2014/main" id="{C61B654B-E148-684D-9C5A-78CA8DF3BF52}"/>
              </a:ext>
            </a:extLst>
          </p:cNvPr>
          <p:cNvSpPr/>
          <p:nvPr/>
        </p:nvSpPr>
        <p:spPr>
          <a:xfrm>
            <a:off x="764587" y="12419674"/>
            <a:ext cx="7416948" cy="18280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sz="2500" dirty="0">
                <a:solidFill>
                  <a:srgbClr val="35B2E4"/>
                </a:solidFill>
                <a:latin typeface="Calibri" panose="020F0502020204030204" pitchFamily="34" charset="0"/>
                <a:ea typeface="Helvetica Neue Medium"/>
                <a:cs typeface="Calibri" panose="020F0502020204030204" pitchFamily="34" charset="0"/>
                <a:sym typeface="Helvetica Neue Medium"/>
              </a:rPr>
              <a:t>What can you learn from this source about Unionist reactions to Irish Nationalists campaigning for Home Rule?</a:t>
            </a:r>
          </a:p>
        </p:txBody>
      </p:sp>
      <p:sp>
        <p:nvSpPr>
          <p:cNvPr id="28" name="Rectangle 27">
            <a:extLst>
              <a:ext uri="{FF2B5EF4-FFF2-40B4-BE49-F238E27FC236}">
                <a16:creationId xmlns:a16="http://schemas.microsoft.com/office/drawing/2014/main" id="{4F6CF195-A35F-B846-84C4-727ED6E8BCA7}"/>
              </a:ext>
            </a:extLst>
          </p:cNvPr>
          <p:cNvSpPr/>
          <p:nvPr/>
        </p:nvSpPr>
        <p:spPr>
          <a:xfrm>
            <a:off x="8647611" y="4867461"/>
            <a:ext cx="9611647" cy="18280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sz="2500" dirty="0">
                <a:solidFill>
                  <a:schemeClr val="tx1"/>
                </a:solidFill>
                <a:latin typeface="Calibri" panose="020F0502020204030204" pitchFamily="34" charset="0"/>
                <a:ea typeface="Helvetica Neue Medium"/>
                <a:cs typeface="Calibri" panose="020F0502020204030204" pitchFamily="34" charset="0"/>
                <a:sym typeface="Helvetica Neue Medium"/>
              </a:rPr>
              <a:t>What can you learn from this source about how the British government responded to the Easter Rising in 1916?</a:t>
            </a:r>
          </a:p>
        </p:txBody>
      </p:sp>
      <p:sp>
        <p:nvSpPr>
          <p:cNvPr id="31" name="Rectangle 30">
            <a:extLst>
              <a:ext uri="{FF2B5EF4-FFF2-40B4-BE49-F238E27FC236}">
                <a16:creationId xmlns:a16="http://schemas.microsoft.com/office/drawing/2014/main" id="{D113E042-3DC2-8746-9803-33E448D1D2E2}"/>
              </a:ext>
            </a:extLst>
          </p:cNvPr>
          <p:cNvSpPr/>
          <p:nvPr/>
        </p:nvSpPr>
        <p:spPr>
          <a:xfrm>
            <a:off x="8647611" y="6881789"/>
            <a:ext cx="2403566" cy="471476"/>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sz="2500" dirty="0">
                <a:solidFill>
                  <a:srgbClr val="35B2E4"/>
                </a:solidFill>
                <a:latin typeface="Calibri" panose="020F0502020204030204" pitchFamily="34" charset="0"/>
                <a:ea typeface="Helvetica Neue Medium"/>
                <a:cs typeface="Calibri" panose="020F0502020204030204" pitchFamily="34" charset="0"/>
                <a:sym typeface="Helvetica Neue Medium"/>
              </a:rPr>
              <a:t>What does this source tell you about public support towards Sinn Fein in  the 1918 general election?</a:t>
            </a:r>
          </a:p>
        </p:txBody>
      </p:sp>
      <p:pic>
        <p:nvPicPr>
          <p:cNvPr id="33" name="Picture 32" descr="Map&#10;&#10;Description automatically generated">
            <a:extLst>
              <a:ext uri="{FF2B5EF4-FFF2-40B4-BE49-F238E27FC236}">
                <a16:creationId xmlns:a16="http://schemas.microsoft.com/office/drawing/2014/main" id="{252618F8-C359-D544-9877-D19B3CE57B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6837" y="5719709"/>
            <a:ext cx="6882421" cy="7419746"/>
          </a:xfrm>
          <a:prstGeom prst="rect">
            <a:avLst/>
          </a:prstGeom>
        </p:spPr>
        <p:style>
          <a:lnRef idx="2">
            <a:schemeClr val="dk1"/>
          </a:lnRef>
          <a:fillRef idx="1">
            <a:schemeClr val="lt1"/>
          </a:fillRef>
          <a:effectRef idx="0">
            <a:schemeClr val="dk1"/>
          </a:effectRef>
          <a:fontRef idx="minor">
            <a:schemeClr val="dk1"/>
          </a:fontRef>
        </p:style>
      </p:pic>
      <p:sp>
        <p:nvSpPr>
          <p:cNvPr id="35" name="Rectangle 34">
            <a:extLst>
              <a:ext uri="{FF2B5EF4-FFF2-40B4-BE49-F238E27FC236}">
                <a16:creationId xmlns:a16="http://schemas.microsoft.com/office/drawing/2014/main" id="{807700F2-886C-7940-84A2-DEC72131028D}"/>
              </a:ext>
            </a:extLst>
          </p:cNvPr>
          <p:cNvSpPr/>
          <p:nvPr/>
        </p:nvSpPr>
        <p:spPr>
          <a:xfrm>
            <a:off x="8647611" y="11049010"/>
            <a:ext cx="2403566" cy="615810"/>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sz="2500" b="1" dirty="0">
                <a:solidFill>
                  <a:srgbClr val="00B050"/>
                </a:solidFill>
                <a:latin typeface="Calibri" panose="020F0502020204030204" pitchFamily="34" charset="0"/>
                <a:ea typeface="Helvetica Neue Medium"/>
                <a:cs typeface="Calibri" panose="020F0502020204030204" pitchFamily="34" charset="0"/>
                <a:sym typeface="Helvetica Neue Medium"/>
              </a:rPr>
              <a:t>Extension task</a:t>
            </a:r>
            <a:r>
              <a:rPr lang="en-US" sz="2500" dirty="0">
                <a:solidFill>
                  <a:srgbClr val="00B050"/>
                </a:solidFill>
                <a:latin typeface="Calibri" panose="020F0502020204030204" pitchFamily="34" charset="0"/>
                <a:ea typeface="Helvetica Neue Medium"/>
                <a:cs typeface="Calibri" panose="020F0502020204030204" pitchFamily="34" charset="0"/>
                <a:sym typeface="Helvetica Neue Medium"/>
              </a:rPr>
              <a:t>: Choose one source above.</a:t>
            </a:r>
          </a:p>
          <a:p>
            <a:pPr marL="0" marR="0" indent="0" defTabSz="825500" rtl="0" fontAlgn="auto" latinLnBrk="0" hangingPunct="0">
              <a:lnSpc>
                <a:spcPct val="100000"/>
              </a:lnSpc>
              <a:spcBef>
                <a:spcPts val="0"/>
              </a:spcBef>
              <a:spcAft>
                <a:spcPts val="0"/>
              </a:spcAft>
              <a:buClrTx/>
              <a:buSzTx/>
              <a:buFontTx/>
              <a:buNone/>
              <a:tabLst/>
            </a:pPr>
            <a:endParaRPr lang="en-US" sz="2500" dirty="0">
              <a:solidFill>
                <a:srgbClr val="00B050"/>
              </a:solidFill>
              <a:latin typeface="Calibri" panose="020F0502020204030204" pitchFamily="34" charset="0"/>
              <a:ea typeface="Helvetica Neue Medium"/>
              <a:cs typeface="Calibri" panose="020F0502020204030204" pitchFamily="34" charset="0"/>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2500" dirty="0">
                <a:solidFill>
                  <a:srgbClr val="00B050"/>
                </a:solidFill>
                <a:latin typeface="Calibri" panose="020F0502020204030204" pitchFamily="34" charset="0"/>
                <a:ea typeface="Helvetica Neue Medium"/>
                <a:cs typeface="Calibri" panose="020F0502020204030204" pitchFamily="34" charset="0"/>
                <a:sym typeface="Helvetica Neue Medium"/>
              </a:rPr>
              <a:t>Create a 20 second argument to use in a discussion on the key question.</a:t>
            </a:r>
          </a:p>
        </p:txBody>
      </p:sp>
    </p:spTree>
    <p:extLst>
      <p:ext uri="{BB962C8B-B14F-4D97-AF65-F5344CB8AC3E}">
        <p14:creationId xmlns:p14="http://schemas.microsoft.com/office/powerpoint/2010/main" val="320202365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agram&#10;&#10;Description automatically generated">
            <a:extLst>
              <a:ext uri="{FF2B5EF4-FFF2-40B4-BE49-F238E27FC236}">
                <a16:creationId xmlns:a16="http://schemas.microsoft.com/office/drawing/2014/main" id="{7773DD98-DCDC-B34C-A1D7-AE1C26EA8FBE}"/>
              </a:ext>
            </a:extLst>
          </p:cNvPr>
          <p:cNvPicPr>
            <a:picLocks noChangeAspect="1"/>
          </p:cNvPicPr>
          <p:nvPr/>
        </p:nvPicPr>
        <p:blipFill rotWithShape="1">
          <a:blip r:embed="rId3">
            <a:extLst>
              <a:ext uri="{28A0092B-C50C-407E-A947-70E740481C1C}">
                <a14:useLocalDpi xmlns:a14="http://schemas.microsoft.com/office/drawing/2010/main" val="0"/>
              </a:ext>
            </a:extLst>
          </a:blip>
          <a:srcRect t="40889" r="41502"/>
          <a:stretch/>
        </p:blipFill>
        <p:spPr>
          <a:xfrm>
            <a:off x="2234895" y="802169"/>
            <a:ext cx="14264061" cy="8107680"/>
          </a:xfrm>
          <a:prstGeom prst="rect">
            <a:avLst/>
          </a:prstGeom>
          <a:noFill/>
        </p:spPr>
      </p:pic>
      <p:sp>
        <p:nvSpPr>
          <p:cNvPr id="16" name="Rectangle 15">
            <a:extLst>
              <a:ext uri="{FF2B5EF4-FFF2-40B4-BE49-F238E27FC236}">
                <a16:creationId xmlns:a16="http://schemas.microsoft.com/office/drawing/2014/main" id="{28C5EF43-6645-C448-BCE1-E31C9CA0BE4B}"/>
              </a:ext>
            </a:extLst>
          </p:cNvPr>
          <p:cNvSpPr/>
          <p:nvPr/>
        </p:nvSpPr>
        <p:spPr>
          <a:xfrm>
            <a:off x="19083130" y="408145"/>
            <a:ext cx="4731027" cy="2278060"/>
          </a:xfrm>
          <a:prstGeom prst="rect">
            <a:avLst/>
          </a:prstGeom>
        </p:spPr>
        <p:txBody>
          <a:bodyPr wrap="square">
            <a:spAutoFit/>
          </a:bodyPr>
          <a:lstStyle/>
          <a:p>
            <a:pPr algn="ctr">
              <a:spcBef>
                <a:spcPts val="0"/>
              </a:spcBef>
            </a:pPr>
            <a:r>
              <a:rPr lang="en-GB" sz="3500" b="1" u="sng" dirty="0">
                <a:solidFill>
                  <a:srgbClr val="35B2E4"/>
                </a:solidFill>
                <a:latin typeface="Calibri" panose="020F0502020204030204" pitchFamily="34" charset="0"/>
                <a:cs typeface="Calibri" panose="020F0502020204030204" pitchFamily="34" charset="0"/>
              </a:rPr>
              <a:t>Activity </a:t>
            </a:r>
          </a:p>
          <a:p>
            <a:pPr algn="ctr">
              <a:spcBef>
                <a:spcPts val="0"/>
              </a:spcBef>
            </a:pPr>
            <a:r>
              <a:rPr lang="en-GB" sz="3500" b="1" dirty="0">
                <a:solidFill>
                  <a:srgbClr val="35B2E4"/>
                </a:solidFill>
                <a:latin typeface="Calibri" panose="020F0502020204030204" pitchFamily="34" charset="0"/>
                <a:cs typeface="Calibri" panose="020F0502020204030204" pitchFamily="34" charset="0"/>
              </a:rPr>
              <a:t>Exploring interpretations</a:t>
            </a:r>
          </a:p>
          <a:p>
            <a:r>
              <a:rPr lang="en-GB" sz="3500" dirty="0">
                <a:solidFill>
                  <a:srgbClr val="35B2E4"/>
                </a:solidFill>
                <a:latin typeface="Calibri" panose="020F0502020204030204" pitchFamily="34" charset="0"/>
                <a:cs typeface="Calibri" panose="020F0502020204030204" pitchFamily="34" charset="0"/>
              </a:rPr>
              <a:t>Over the last 2 lessons students have explored evidence through making inferences and commenting on its reliability and utility.</a:t>
            </a:r>
          </a:p>
          <a:p>
            <a:r>
              <a:rPr lang="en-GB" sz="3500" dirty="0">
                <a:solidFill>
                  <a:srgbClr val="35B2E4"/>
                </a:solidFill>
                <a:latin typeface="Calibri" panose="020F0502020204030204" pitchFamily="34" charset="0"/>
                <a:cs typeface="Calibri" panose="020F0502020204030204" pitchFamily="34" charset="0"/>
              </a:rPr>
              <a:t>The next stage is to bring in interpretations and how historians view the past differently and often, disagree with each other.  </a:t>
            </a:r>
          </a:p>
          <a:p>
            <a:r>
              <a:rPr lang="en-GB" sz="3500" dirty="0">
                <a:solidFill>
                  <a:srgbClr val="35B2E4"/>
                </a:solidFill>
                <a:latin typeface="Calibri" panose="020F0502020204030204" pitchFamily="34" charset="0"/>
                <a:cs typeface="Calibri" panose="020F0502020204030204" pitchFamily="34" charset="0"/>
              </a:rPr>
              <a:t>In pairs, they can try this interpretation and as a class discuss the questions in turn.</a:t>
            </a:r>
          </a:p>
        </p:txBody>
      </p:sp>
      <p:sp>
        <p:nvSpPr>
          <p:cNvPr id="6" name="Rectangle 5">
            <a:extLst>
              <a:ext uri="{FF2B5EF4-FFF2-40B4-BE49-F238E27FC236}">
                <a16:creationId xmlns:a16="http://schemas.microsoft.com/office/drawing/2014/main" id="{F60DE3E9-175E-CB48-944C-C64435F80B62}"/>
              </a:ext>
            </a:extLst>
          </p:cNvPr>
          <p:cNvSpPr/>
          <p:nvPr/>
        </p:nvSpPr>
        <p:spPr>
          <a:xfrm>
            <a:off x="1037268" y="8531284"/>
            <a:ext cx="17489270" cy="197042"/>
          </a:xfrm>
          <a:prstGeom prst="rect">
            <a:avLst/>
          </a:prstGeom>
        </p:spPr>
        <p:txBody>
          <a:bodyPr wrap="square">
            <a:spAutoFit/>
          </a:bodyPr>
          <a:lstStyle/>
          <a:p>
            <a:r>
              <a:rPr lang="en-GB" dirty="0">
                <a:solidFill>
                  <a:srgbClr val="35B2E4"/>
                </a:solidFill>
                <a:latin typeface="Calibri" panose="020F0502020204030204" pitchFamily="34" charset="0"/>
                <a:cs typeface="Calibri" panose="020F0502020204030204" pitchFamily="34" charset="0"/>
              </a:rPr>
              <a:t>When exploring interpretations, you could ask these questions:</a:t>
            </a:r>
            <a:endParaRPr lang="en-US" dirty="0">
              <a:solidFill>
                <a:srgbClr val="35B2E4"/>
              </a:solidFill>
              <a:latin typeface="Calibri" panose="020F0502020204030204" pitchFamily="34" charset="0"/>
              <a:cs typeface="Calibri" panose="020F0502020204030204" pitchFamily="34" charset="0"/>
            </a:endParaRPr>
          </a:p>
        </p:txBody>
      </p:sp>
      <p:pic>
        <p:nvPicPr>
          <p:cNvPr id="19" name="Picture 18" descr="A picture containing bubble chart&#10;&#10;Description automatically generated">
            <a:extLst>
              <a:ext uri="{FF2B5EF4-FFF2-40B4-BE49-F238E27FC236}">
                <a16:creationId xmlns:a16="http://schemas.microsoft.com/office/drawing/2014/main" id="{BC68147D-F1DE-2045-9705-999315F859A0}"/>
              </a:ext>
            </a:extLst>
          </p:cNvPr>
          <p:cNvPicPr>
            <a:picLocks noChangeAspect="1"/>
          </p:cNvPicPr>
          <p:nvPr/>
        </p:nvPicPr>
        <p:blipFill rotWithShape="1">
          <a:blip r:embed="rId4">
            <a:extLst>
              <a:ext uri="{28A0092B-C50C-407E-A947-70E740481C1C}">
                <a14:useLocalDpi xmlns:a14="http://schemas.microsoft.com/office/drawing/2010/main" val="0"/>
              </a:ext>
            </a:extLst>
          </a:blip>
          <a:srcRect l="1407" t="4060" r="3507" b="59661"/>
          <a:stretch/>
        </p:blipFill>
        <p:spPr>
          <a:xfrm>
            <a:off x="1037268" y="9512671"/>
            <a:ext cx="17489271" cy="3753541"/>
          </a:xfrm>
          <a:prstGeom prst="rect">
            <a:avLst/>
          </a:prstGeom>
        </p:spPr>
      </p:pic>
    </p:spTree>
    <p:extLst>
      <p:ext uri="{BB962C8B-B14F-4D97-AF65-F5344CB8AC3E}">
        <p14:creationId xmlns:p14="http://schemas.microsoft.com/office/powerpoint/2010/main" val="37540132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8C5EF43-6645-C448-BCE1-E31C9CA0BE4B}"/>
              </a:ext>
            </a:extLst>
          </p:cNvPr>
          <p:cNvSpPr/>
          <p:nvPr/>
        </p:nvSpPr>
        <p:spPr>
          <a:xfrm>
            <a:off x="19083130" y="408145"/>
            <a:ext cx="4731027" cy="2728952"/>
          </a:xfrm>
          <a:prstGeom prst="rect">
            <a:avLst/>
          </a:prstGeom>
        </p:spPr>
        <p:txBody>
          <a:bodyPr wrap="square">
            <a:spAutoFit/>
          </a:bodyPr>
          <a:lstStyle/>
          <a:p>
            <a:pPr algn="ctr">
              <a:spcBef>
                <a:spcPts val="0"/>
              </a:spcBef>
            </a:pPr>
            <a:r>
              <a:rPr lang="en-GB" sz="4000" b="1" u="sng" dirty="0">
                <a:solidFill>
                  <a:srgbClr val="35B2E4"/>
                </a:solidFill>
                <a:latin typeface="Calibri" panose="020F0502020204030204" pitchFamily="34" charset="0"/>
                <a:cs typeface="Calibri" panose="020F0502020204030204" pitchFamily="34" charset="0"/>
              </a:rPr>
              <a:t>Activity </a:t>
            </a:r>
          </a:p>
          <a:p>
            <a:pPr algn="ctr">
              <a:spcBef>
                <a:spcPts val="0"/>
              </a:spcBef>
            </a:pPr>
            <a:r>
              <a:rPr lang="en-GB" sz="4000" b="1" dirty="0">
                <a:solidFill>
                  <a:srgbClr val="35B2E4"/>
                </a:solidFill>
                <a:latin typeface="Calibri" panose="020F0502020204030204" pitchFamily="34" charset="0"/>
                <a:cs typeface="Calibri" panose="020F0502020204030204" pitchFamily="34" charset="0"/>
              </a:rPr>
              <a:t>Exploring interpretations</a:t>
            </a:r>
          </a:p>
          <a:p>
            <a:r>
              <a:rPr lang="en-GB" sz="4000" dirty="0">
                <a:solidFill>
                  <a:srgbClr val="35B2E4"/>
                </a:solidFill>
                <a:latin typeface="Calibri" panose="020F0502020204030204" pitchFamily="34" charset="0"/>
                <a:cs typeface="Calibri" panose="020F0502020204030204" pitchFamily="34" charset="0"/>
              </a:rPr>
              <a:t>In pairs, students are encouraged to explore two interpretations:</a:t>
            </a:r>
          </a:p>
          <a:p>
            <a:pPr marL="571500" indent="-571500">
              <a:buFont typeface="Arial" panose="020B0604020202020204" pitchFamily="34" charset="0"/>
              <a:buChar char="•"/>
            </a:pPr>
            <a:r>
              <a:rPr lang="en-GB" sz="4000" dirty="0">
                <a:solidFill>
                  <a:srgbClr val="35B2E4"/>
                </a:solidFill>
                <a:latin typeface="Calibri" panose="020F0502020204030204" pitchFamily="34" charset="0"/>
                <a:cs typeface="Calibri" panose="020F0502020204030204" pitchFamily="34" charset="0"/>
              </a:rPr>
              <a:t>From a comic</a:t>
            </a:r>
          </a:p>
          <a:p>
            <a:pPr marL="571500" indent="-571500">
              <a:buFont typeface="Arial" panose="020B0604020202020204" pitchFamily="34" charset="0"/>
              <a:buChar char="•"/>
            </a:pPr>
            <a:r>
              <a:rPr lang="en-GB" sz="4000" dirty="0">
                <a:solidFill>
                  <a:srgbClr val="35B2E4"/>
                </a:solidFill>
                <a:latin typeface="Calibri" panose="020F0502020204030204" pitchFamily="34" charset="0"/>
                <a:cs typeface="Calibri" panose="020F0502020204030204" pitchFamily="34" charset="0"/>
              </a:rPr>
              <a:t>From a historian</a:t>
            </a:r>
          </a:p>
          <a:p>
            <a:r>
              <a:rPr lang="en-GB" sz="4000" dirty="0">
                <a:solidFill>
                  <a:srgbClr val="35B2E4"/>
                </a:solidFill>
                <a:latin typeface="Calibri" panose="020F0502020204030204" pitchFamily="34" charset="0"/>
                <a:cs typeface="Calibri" panose="020F0502020204030204" pitchFamily="34" charset="0"/>
              </a:rPr>
              <a:t>How can these interpretations be used together when discussing the key question?</a:t>
            </a:r>
          </a:p>
        </p:txBody>
      </p:sp>
      <p:pic>
        <p:nvPicPr>
          <p:cNvPr id="19" name="Picture 18" descr="A picture containing bubble chart&#10;&#10;Description automatically generated">
            <a:extLst>
              <a:ext uri="{FF2B5EF4-FFF2-40B4-BE49-F238E27FC236}">
                <a16:creationId xmlns:a16="http://schemas.microsoft.com/office/drawing/2014/main" id="{BC68147D-F1DE-2045-9705-999315F859A0}"/>
              </a:ext>
            </a:extLst>
          </p:cNvPr>
          <p:cNvPicPr>
            <a:picLocks noChangeAspect="1"/>
          </p:cNvPicPr>
          <p:nvPr/>
        </p:nvPicPr>
        <p:blipFill rotWithShape="1">
          <a:blip r:embed="rId3">
            <a:extLst>
              <a:ext uri="{28A0092B-C50C-407E-A947-70E740481C1C}">
                <a14:useLocalDpi xmlns:a14="http://schemas.microsoft.com/office/drawing/2010/main" val="0"/>
              </a:ext>
            </a:extLst>
          </a:blip>
          <a:srcRect l="1407" t="4060" r="3507" b="59661"/>
          <a:stretch/>
        </p:blipFill>
        <p:spPr>
          <a:xfrm>
            <a:off x="1037268" y="9512671"/>
            <a:ext cx="17489271" cy="3753541"/>
          </a:xfrm>
          <a:prstGeom prst="rect">
            <a:avLst/>
          </a:prstGeom>
        </p:spPr>
      </p:pic>
      <p:pic>
        <p:nvPicPr>
          <p:cNvPr id="7" name="Picture 6" descr="A picture containing text, posing&#10;&#10;Description automatically generated">
            <a:extLst>
              <a:ext uri="{FF2B5EF4-FFF2-40B4-BE49-F238E27FC236}">
                <a16:creationId xmlns:a16="http://schemas.microsoft.com/office/drawing/2014/main" id="{C9D249BF-D8D3-2145-B41F-B20D88F4C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842" y="449788"/>
            <a:ext cx="6097433" cy="8894501"/>
          </a:xfrm>
          <a:prstGeom prst="rect">
            <a:avLst/>
          </a:prstGeom>
        </p:spPr>
        <p:style>
          <a:lnRef idx="2">
            <a:schemeClr val="dk1"/>
          </a:lnRef>
          <a:fillRef idx="1">
            <a:schemeClr val="lt1"/>
          </a:fillRef>
          <a:effectRef idx="0">
            <a:schemeClr val="dk1"/>
          </a:effectRef>
          <a:fontRef idx="minor">
            <a:schemeClr val="dk1"/>
          </a:fontRef>
        </p:style>
      </p:pic>
      <p:sp>
        <p:nvSpPr>
          <p:cNvPr id="8" name="Rectangle 7">
            <a:extLst>
              <a:ext uri="{FF2B5EF4-FFF2-40B4-BE49-F238E27FC236}">
                <a16:creationId xmlns:a16="http://schemas.microsoft.com/office/drawing/2014/main" id="{01303B99-F4E6-D647-A63B-B5EAF15AEC73}"/>
              </a:ext>
            </a:extLst>
          </p:cNvPr>
          <p:cNvSpPr/>
          <p:nvPr/>
        </p:nvSpPr>
        <p:spPr>
          <a:xfrm>
            <a:off x="7699508" y="449788"/>
            <a:ext cx="10116239" cy="577081"/>
          </a:xfrm>
          <a:prstGeom prst="rect">
            <a:avLst/>
          </a:prstGeom>
        </p:spPr>
        <p:txBody>
          <a:bodyPr wrap="square">
            <a:spAutoFit/>
          </a:bodyPr>
          <a:lstStyle/>
          <a:p>
            <a:pPr defTabSz="825500">
              <a:lnSpc>
                <a:spcPct val="100000"/>
              </a:lnSpc>
              <a:spcBef>
                <a:spcPts val="0"/>
              </a:spcBef>
            </a:pPr>
            <a:r>
              <a:rPr lang="en-US" sz="2800" dirty="0">
                <a:solidFill>
                  <a:srgbClr val="35B2E4"/>
                </a:solidFill>
                <a:latin typeface="Calibri" panose="020F0502020204030204" pitchFamily="34" charset="0"/>
                <a:ea typeface="Helvetica Neue Medium"/>
                <a:cs typeface="Calibri" panose="020F0502020204030204" pitchFamily="34" charset="0"/>
                <a:sym typeface="Helvetica Neue Medium"/>
              </a:rPr>
              <a:t>This is an extract from ‘The Easter Rising’ by Creative Centenaries, 2016.  It is a comic aimed at primary school children.  </a:t>
            </a:r>
          </a:p>
          <a:p>
            <a:pPr defTabSz="825500">
              <a:lnSpc>
                <a:spcPct val="100000"/>
              </a:lnSpc>
              <a:spcBef>
                <a:spcPts val="0"/>
              </a:spcBef>
            </a:pPr>
            <a:endParaRPr lang="en-US" sz="28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defTabSz="825500">
              <a:lnSpc>
                <a:spcPct val="100000"/>
              </a:lnSpc>
              <a:spcBef>
                <a:spcPts val="0"/>
              </a:spcBef>
            </a:pPr>
            <a:r>
              <a:rPr lang="en-US" sz="2800" dirty="0">
                <a:solidFill>
                  <a:srgbClr val="35B2E4"/>
                </a:solidFill>
                <a:latin typeface="Calibri" panose="020F0502020204030204" pitchFamily="34" charset="0"/>
                <a:ea typeface="Helvetica Neue Medium"/>
                <a:cs typeface="Calibri" panose="020F0502020204030204" pitchFamily="34" charset="0"/>
                <a:sym typeface="Helvetica Neue Medium"/>
              </a:rPr>
              <a:t>It follows the story of Winifred Carney.  Winifred was from Belfast and the first woman to enter the GPO, as a member of the Irish Citizen Army during the Easter Rising.</a:t>
            </a:r>
          </a:p>
        </p:txBody>
      </p:sp>
      <p:pic>
        <p:nvPicPr>
          <p:cNvPr id="11" name="Picture 10" descr="Text&#10;&#10;Description automatically generated">
            <a:extLst>
              <a:ext uri="{FF2B5EF4-FFF2-40B4-BE49-F238E27FC236}">
                <a16:creationId xmlns:a16="http://schemas.microsoft.com/office/drawing/2014/main" id="{992E158C-C5D3-E240-AD61-C9B161BBFF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9509" y="3719188"/>
            <a:ext cx="10116239" cy="4588789"/>
          </a:xfrm>
          <a:prstGeom prst="rect">
            <a:avLst/>
          </a:prstGeom>
        </p:spPr>
        <p:style>
          <a:lnRef idx="2">
            <a:schemeClr val="dk1"/>
          </a:lnRef>
          <a:fillRef idx="1">
            <a:schemeClr val="lt1"/>
          </a:fillRef>
          <a:effectRef idx="0">
            <a:schemeClr val="dk1"/>
          </a:effectRef>
          <a:fontRef idx="minor">
            <a:schemeClr val="dk1"/>
          </a:fontRef>
        </p:style>
      </p:pic>
      <p:sp>
        <p:nvSpPr>
          <p:cNvPr id="12" name="Rectangle 11">
            <a:extLst>
              <a:ext uri="{FF2B5EF4-FFF2-40B4-BE49-F238E27FC236}">
                <a16:creationId xmlns:a16="http://schemas.microsoft.com/office/drawing/2014/main" id="{A8CA72F4-6035-104D-BE49-F4AAFD50EA12}"/>
              </a:ext>
            </a:extLst>
          </p:cNvPr>
          <p:cNvSpPr/>
          <p:nvPr/>
        </p:nvSpPr>
        <p:spPr>
          <a:xfrm>
            <a:off x="7699508" y="8476359"/>
            <a:ext cx="10116239" cy="237757"/>
          </a:xfrm>
          <a:prstGeom prst="rect">
            <a:avLst/>
          </a:prstGeom>
        </p:spPr>
        <p:txBody>
          <a:bodyPr wrap="square">
            <a:spAutoFit/>
          </a:bodyPr>
          <a:lstStyle/>
          <a:p>
            <a:r>
              <a:rPr lang="en-GB" sz="2800" dirty="0" err="1">
                <a:solidFill>
                  <a:srgbClr val="35B2E4"/>
                </a:solidFill>
                <a:latin typeface="Calibri" panose="020F0502020204030204" pitchFamily="34" charset="0"/>
                <a:cs typeface="Calibri" panose="020F0502020204030204" pitchFamily="34" charset="0"/>
              </a:rPr>
              <a:t>Fearghal</a:t>
            </a:r>
            <a:r>
              <a:rPr lang="en-GB" sz="2800" dirty="0">
                <a:solidFill>
                  <a:srgbClr val="35B2E4"/>
                </a:solidFill>
                <a:latin typeface="Calibri" panose="020F0502020204030204" pitchFamily="34" charset="0"/>
                <a:cs typeface="Calibri" panose="020F0502020204030204" pitchFamily="34" charset="0"/>
              </a:rPr>
              <a:t> McGarry is an Irish historian, currently Professor of Modern Irish History at Queen's University, Belfast. </a:t>
            </a:r>
            <a:endParaRPr lang="en-US" sz="2800" dirty="0">
              <a:solidFill>
                <a:srgbClr val="35B2E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258790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3E61A9-8BF9-C449-A483-697FCA8D3FB8}"/>
              </a:ext>
            </a:extLst>
          </p:cNvPr>
          <p:cNvSpPr/>
          <p:nvPr/>
        </p:nvSpPr>
        <p:spPr>
          <a:xfrm>
            <a:off x="3683726" y="7749202"/>
            <a:ext cx="10058400" cy="59503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a:lnSpc>
                <a:spcPct val="100000"/>
              </a:lnSpc>
              <a:spcBef>
                <a:spcPts val="0"/>
              </a:spcBef>
            </a:pPr>
            <a:endParaRPr lang="en-US" sz="3200" dirty="0">
              <a:solidFill>
                <a:schemeClr val="tx1"/>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182500AB-A813-894A-B862-A40E6E8B231F}"/>
              </a:ext>
            </a:extLst>
          </p:cNvPr>
          <p:cNvSpPr/>
          <p:nvPr/>
        </p:nvSpPr>
        <p:spPr>
          <a:xfrm>
            <a:off x="3683726" y="8699863"/>
            <a:ext cx="10058400" cy="13062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BBB9CA34-A086-9748-BE85-EF269C1B3A52}"/>
              </a:ext>
            </a:extLst>
          </p:cNvPr>
          <p:cNvSpPr/>
          <p:nvPr/>
        </p:nvSpPr>
        <p:spPr>
          <a:xfrm>
            <a:off x="19224030" y="4249445"/>
            <a:ext cx="4807131" cy="1746632"/>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000" b="1" u="sng" dirty="0">
                <a:solidFill>
                  <a:srgbClr val="35B2E4"/>
                </a:solidFill>
                <a:latin typeface="Calibri" panose="020F0502020204030204" pitchFamily="34" charset="0"/>
                <a:ea typeface="Helvetica Neue Medium"/>
                <a:cs typeface="Calibri" panose="020F0502020204030204" pitchFamily="34" charset="0"/>
                <a:sym typeface="Helvetica Neue Medium"/>
              </a:rPr>
              <a:t>Homework</a:t>
            </a:r>
          </a:p>
          <a:p>
            <a:pPr marL="0" marR="0" indent="0" algn="ctr" defTabSz="825500" rtl="0" fontAlgn="auto" latinLnBrk="0" hangingPunct="0">
              <a:lnSpc>
                <a:spcPct val="100000"/>
              </a:lnSpc>
              <a:spcBef>
                <a:spcPts val="0"/>
              </a:spcBef>
              <a:spcAft>
                <a:spcPts val="0"/>
              </a:spcAft>
              <a:buClrTx/>
              <a:buSzTx/>
              <a:buFontTx/>
              <a:buNone/>
              <a:tabLst/>
            </a:pPr>
            <a:endParaRPr lang="en-US" sz="4000" b="1" u="sng"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defTabSz="825500">
              <a:lnSpc>
                <a:spcPct val="100000"/>
              </a:lnSpc>
              <a:spcBef>
                <a:spcPts val="0"/>
              </a:spcBef>
            </a:pPr>
            <a:r>
              <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rPr>
              <a:t>Split the class into two groups</a:t>
            </a:r>
          </a:p>
          <a:p>
            <a:pPr defTabSz="825500">
              <a:lnSpc>
                <a:spcPct val="100000"/>
              </a:lnSpc>
              <a:spcBef>
                <a:spcPts val="0"/>
              </a:spcBef>
            </a:pPr>
            <a:endPar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L="571500" indent="-571500" defTabSz="825500">
              <a:lnSpc>
                <a:spcPct val="100000"/>
              </a:lnSpc>
              <a:spcBef>
                <a:spcPts val="0"/>
              </a:spcBef>
              <a:buFont typeface="Arial" panose="020B0604020202020204" pitchFamily="34" charset="0"/>
              <a:buChar char="•"/>
            </a:pPr>
            <a:r>
              <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rPr>
              <a:t>Group  1 watch the ‘</a:t>
            </a:r>
            <a:r>
              <a:rPr lang="en-US" sz="3600" b="1" dirty="0">
                <a:solidFill>
                  <a:srgbClr val="35B2E4"/>
                </a:solidFill>
                <a:latin typeface="Calibri" panose="020F0502020204030204" pitchFamily="34" charset="0"/>
                <a:ea typeface="Helvetica Neue Medium"/>
                <a:cs typeface="Calibri" panose="020F0502020204030204" pitchFamily="34" charset="0"/>
                <a:sym typeface="Helvetica Neue Medium"/>
              </a:rPr>
              <a:t>Britain should be blamed’ </a:t>
            </a:r>
            <a:r>
              <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rPr>
              <a:t>side </a:t>
            </a:r>
          </a:p>
          <a:p>
            <a:pPr marL="571500" indent="-571500" defTabSz="825500">
              <a:lnSpc>
                <a:spcPct val="100000"/>
              </a:lnSpc>
              <a:spcBef>
                <a:spcPts val="0"/>
              </a:spcBef>
              <a:buFont typeface="Arial" panose="020B0604020202020204" pitchFamily="34" charset="0"/>
              <a:buChar char="•"/>
            </a:pPr>
            <a:r>
              <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rPr>
              <a:t>Group 2: watch the ‘</a:t>
            </a:r>
            <a:r>
              <a:rPr lang="en-US" sz="3600" b="1" dirty="0">
                <a:solidFill>
                  <a:srgbClr val="35B2E4"/>
                </a:solidFill>
                <a:latin typeface="Calibri" panose="020F0502020204030204" pitchFamily="34" charset="0"/>
                <a:ea typeface="Helvetica Neue Medium"/>
                <a:cs typeface="Calibri" panose="020F0502020204030204" pitchFamily="34" charset="0"/>
                <a:sym typeface="Helvetica Neue Medium"/>
              </a:rPr>
              <a:t>Britain should be praised’</a:t>
            </a:r>
            <a:r>
              <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rPr>
              <a:t> side</a:t>
            </a:r>
            <a:endParaRPr lang="en-US" sz="3600" b="1"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defTabSz="825500">
              <a:lnSpc>
                <a:spcPct val="100000"/>
              </a:lnSpc>
              <a:spcBef>
                <a:spcPts val="0"/>
              </a:spcBef>
            </a:pPr>
            <a:endPar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defTabSz="825500">
              <a:lnSpc>
                <a:spcPct val="100000"/>
              </a:lnSpc>
              <a:spcBef>
                <a:spcPts val="0"/>
              </a:spcBef>
            </a:pPr>
            <a:r>
              <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rPr>
              <a:t>Make a note of some possible lines of argument you can use.</a:t>
            </a:r>
          </a:p>
        </p:txBody>
      </p:sp>
      <p:sp>
        <p:nvSpPr>
          <p:cNvPr id="13" name="Rectangle 12">
            <a:extLst>
              <a:ext uri="{FF2B5EF4-FFF2-40B4-BE49-F238E27FC236}">
                <a16:creationId xmlns:a16="http://schemas.microsoft.com/office/drawing/2014/main" id="{C5F2E715-79BF-464D-8588-F6EC63BF3E9A}"/>
              </a:ext>
            </a:extLst>
          </p:cNvPr>
          <p:cNvSpPr/>
          <p:nvPr/>
        </p:nvSpPr>
        <p:spPr>
          <a:xfrm>
            <a:off x="546272" y="11669273"/>
            <a:ext cx="18019043" cy="197042"/>
          </a:xfrm>
          <a:prstGeom prst="rect">
            <a:avLst/>
          </a:prstGeom>
        </p:spPr>
        <p:txBody>
          <a:bodyPr wrap="square">
            <a:spAutoFit/>
          </a:bodyPr>
          <a:lstStyle/>
          <a:p>
            <a:pPr algn="ctr"/>
            <a:r>
              <a:rPr lang="en-US" dirty="0">
                <a:hlinkClick r:id="rId3"/>
              </a:rPr>
              <a:t>https://</a:t>
            </a:r>
            <a:r>
              <a:rPr lang="en-US" dirty="0" err="1">
                <a:hlinkClick r:id="rId3"/>
              </a:rPr>
              <a:t>me.touchcast.com</a:t>
            </a:r>
            <a:r>
              <a:rPr lang="en-US" dirty="0">
                <a:hlinkClick r:id="rId3"/>
              </a:rPr>
              <a:t>/s/87333ibddo</a:t>
            </a:r>
            <a:endParaRPr lang="en-US" dirty="0"/>
          </a:p>
        </p:txBody>
      </p:sp>
      <p:pic>
        <p:nvPicPr>
          <p:cNvPr id="10" name="Picture 9" descr="A picture containing text, screenshot, indoor, person&#10;&#10;Description automatically generated">
            <a:hlinkClick r:id="rId3"/>
            <a:extLst>
              <a:ext uri="{FF2B5EF4-FFF2-40B4-BE49-F238E27FC236}">
                <a16:creationId xmlns:a16="http://schemas.microsoft.com/office/drawing/2014/main" id="{A7E551F9-5E3F-C045-A09F-25FD368F2C91}"/>
              </a:ext>
            </a:extLst>
          </p:cNvPr>
          <p:cNvPicPr>
            <a:picLocks noChangeAspect="1"/>
          </p:cNvPicPr>
          <p:nvPr/>
        </p:nvPicPr>
        <p:blipFill rotWithShape="1">
          <a:blip r:embed="rId4">
            <a:extLst>
              <a:ext uri="{28A0092B-C50C-407E-A947-70E740481C1C}">
                <a14:useLocalDpi xmlns:a14="http://schemas.microsoft.com/office/drawing/2010/main" val="0"/>
              </a:ext>
            </a:extLst>
          </a:blip>
          <a:srcRect t="5733" b="5467"/>
          <a:stretch/>
        </p:blipFill>
        <p:spPr>
          <a:xfrm>
            <a:off x="546272" y="854926"/>
            <a:ext cx="17943870" cy="9958848"/>
          </a:xfrm>
          <a:prstGeom prst="rect">
            <a:avLst/>
          </a:prstGeom>
        </p:spPr>
      </p:pic>
    </p:spTree>
    <p:extLst>
      <p:ext uri="{BB962C8B-B14F-4D97-AF65-F5344CB8AC3E}">
        <p14:creationId xmlns:p14="http://schemas.microsoft.com/office/powerpoint/2010/main" val="194945515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2500AB-A813-894A-B862-A40E6E8B231F}"/>
              </a:ext>
            </a:extLst>
          </p:cNvPr>
          <p:cNvSpPr/>
          <p:nvPr/>
        </p:nvSpPr>
        <p:spPr>
          <a:xfrm>
            <a:off x="3683726" y="8699863"/>
            <a:ext cx="10058400" cy="13062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EFBA6045-4C45-2F4E-9F70-D5888DC5C4D2}"/>
              </a:ext>
            </a:extLst>
          </p:cNvPr>
          <p:cNvSpPr/>
          <p:nvPr/>
        </p:nvSpPr>
        <p:spPr>
          <a:xfrm>
            <a:off x="19169742" y="4370150"/>
            <a:ext cx="4807131" cy="2808461"/>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000" b="1" u="sng" dirty="0">
                <a:solidFill>
                  <a:srgbClr val="35B2E4"/>
                </a:solidFill>
                <a:latin typeface="Calibri" panose="020F0502020204030204" pitchFamily="34" charset="0"/>
                <a:ea typeface="Helvetica Neue Medium"/>
                <a:cs typeface="Calibri" panose="020F0502020204030204" pitchFamily="34" charset="0"/>
                <a:sym typeface="Helvetica Neue Medium"/>
              </a:rPr>
              <a:t>Activity </a:t>
            </a:r>
          </a:p>
          <a:p>
            <a:pPr marL="0" marR="0" indent="0" algn="ctr" defTabSz="825500" rtl="0" fontAlgn="auto" latinLnBrk="0" hangingPunct="0">
              <a:lnSpc>
                <a:spcPct val="100000"/>
              </a:lnSpc>
              <a:spcBef>
                <a:spcPts val="0"/>
              </a:spcBef>
              <a:spcAft>
                <a:spcPts val="0"/>
              </a:spcAft>
              <a:buClrTx/>
              <a:buSzTx/>
              <a:buFontTx/>
              <a:buNone/>
              <a:tabLst/>
            </a:pPr>
            <a:r>
              <a:rPr lang="en-US" sz="3000" b="1" dirty="0">
                <a:solidFill>
                  <a:srgbClr val="35B2E4"/>
                </a:solidFill>
                <a:latin typeface="Calibri" panose="020F0502020204030204" pitchFamily="34" charset="0"/>
                <a:ea typeface="Helvetica Neue Medium"/>
                <a:cs typeface="Calibri" panose="020F0502020204030204" pitchFamily="34" charset="0"/>
                <a:sym typeface="Helvetica Neue Medium"/>
              </a:rPr>
              <a:t>Preparing for a debate</a:t>
            </a:r>
          </a:p>
          <a:p>
            <a:pPr marL="0" marR="0" indent="0" algn="ctr" defTabSz="825500" rtl="0" fontAlgn="auto" latinLnBrk="0" hangingPunct="0">
              <a:lnSpc>
                <a:spcPct val="100000"/>
              </a:lnSpc>
              <a:spcBef>
                <a:spcPts val="0"/>
              </a:spcBef>
              <a:spcAft>
                <a:spcPts val="0"/>
              </a:spcAft>
              <a:buClrTx/>
              <a:buSzTx/>
              <a:buFontTx/>
              <a:buNone/>
              <a:tabLst/>
            </a:pPr>
            <a:endParaRPr lang="en-US" sz="3000" b="1" u="sng"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3000" dirty="0">
                <a:solidFill>
                  <a:srgbClr val="35B2E4"/>
                </a:solidFill>
                <a:latin typeface="Calibri" panose="020F0502020204030204" pitchFamily="34" charset="0"/>
                <a:ea typeface="Helvetica Neue Medium"/>
                <a:cs typeface="Calibri" panose="020F0502020204030204" pitchFamily="34" charset="0"/>
                <a:sym typeface="Helvetica Neue Medium"/>
              </a:rPr>
              <a:t>In groups of 10:</a:t>
            </a:r>
          </a:p>
          <a:p>
            <a:pPr marL="0" marR="0" indent="0" defTabSz="825500" rtl="0" fontAlgn="auto" latinLnBrk="0" hangingPunct="0">
              <a:lnSpc>
                <a:spcPct val="100000"/>
              </a:lnSpc>
              <a:spcBef>
                <a:spcPts val="0"/>
              </a:spcBef>
              <a:spcAft>
                <a:spcPts val="0"/>
              </a:spcAft>
              <a:buClrTx/>
              <a:buSzTx/>
              <a:buFontTx/>
              <a:buNone/>
              <a:tabLst/>
            </a:pPr>
            <a:endParaRPr lang="en-US" sz="30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L="685800" marR="0" indent="-6858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3000" dirty="0">
                <a:solidFill>
                  <a:srgbClr val="35B2E4"/>
                </a:solidFill>
                <a:latin typeface="Calibri" panose="020F0502020204030204" pitchFamily="34" charset="0"/>
                <a:ea typeface="Helvetica Neue Medium"/>
                <a:cs typeface="Calibri" panose="020F0502020204030204" pitchFamily="34" charset="0"/>
                <a:sym typeface="Helvetica Neue Medium"/>
              </a:rPr>
              <a:t>Team 1: Responsible (5 students)</a:t>
            </a:r>
          </a:p>
          <a:p>
            <a:pPr marR="0" defTabSz="825500" rtl="0" fontAlgn="auto" latinLnBrk="0" hangingPunct="0">
              <a:lnSpc>
                <a:spcPct val="100000"/>
              </a:lnSpc>
              <a:spcBef>
                <a:spcPts val="0"/>
              </a:spcBef>
              <a:spcAft>
                <a:spcPts val="0"/>
              </a:spcAft>
              <a:buClrTx/>
              <a:buSzTx/>
              <a:tabLst/>
            </a:pPr>
            <a:endParaRPr lang="en-US" sz="30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L="685800" marR="0" indent="-6858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3000" dirty="0">
                <a:solidFill>
                  <a:srgbClr val="35B2E4"/>
                </a:solidFill>
                <a:latin typeface="Calibri" panose="020F0502020204030204" pitchFamily="34" charset="0"/>
                <a:ea typeface="Helvetica Neue Medium"/>
                <a:cs typeface="Calibri" panose="020F0502020204030204" pitchFamily="34" charset="0"/>
                <a:sym typeface="Helvetica Neue Medium"/>
              </a:rPr>
              <a:t>Team 2 : Not Responsible (5 students)</a:t>
            </a:r>
          </a:p>
          <a:p>
            <a:pPr marR="0" defTabSz="825500" rtl="0" fontAlgn="auto" latinLnBrk="0" hangingPunct="0">
              <a:lnSpc>
                <a:spcPct val="100000"/>
              </a:lnSpc>
              <a:spcBef>
                <a:spcPts val="0"/>
              </a:spcBef>
              <a:spcAft>
                <a:spcPts val="0"/>
              </a:spcAft>
              <a:buClrTx/>
              <a:buSzTx/>
              <a:tabLst/>
            </a:pPr>
            <a:endParaRPr lang="en-US" sz="30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R="0" defTabSz="825500" rtl="0" fontAlgn="auto" latinLnBrk="0" hangingPunct="0">
              <a:lnSpc>
                <a:spcPct val="100000"/>
              </a:lnSpc>
              <a:spcBef>
                <a:spcPts val="0"/>
              </a:spcBef>
              <a:spcAft>
                <a:spcPts val="0"/>
              </a:spcAft>
              <a:buClrTx/>
              <a:buSzTx/>
              <a:tabLst/>
            </a:pPr>
            <a:r>
              <a:rPr lang="en-US" sz="3000" dirty="0">
                <a:solidFill>
                  <a:srgbClr val="35B2E4"/>
                </a:solidFill>
                <a:latin typeface="Calibri" panose="020F0502020204030204" pitchFamily="34" charset="0"/>
                <a:ea typeface="Helvetica Neue Medium"/>
                <a:cs typeface="Calibri" panose="020F0502020204030204" pitchFamily="34" charset="0"/>
                <a:sym typeface="Helvetica Neue Medium"/>
              </a:rPr>
              <a:t>In teams, explore all the sources and select sources that matches their lines of argument.</a:t>
            </a:r>
          </a:p>
          <a:p>
            <a:pPr marR="0" defTabSz="825500" rtl="0" fontAlgn="auto" latinLnBrk="0" hangingPunct="0">
              <a:lnSpc>
                <a:spcPct val="100000"/>
              </a:lnSpc>
              <a:spcBef>
                <a:spcPts val="0"/>
              </a:spcBef>
              <a:spcAft>
                <a:spcPts val="0"/>
              </a:spcAft>
              <a:buClrTx/>
              <a:buSzTx/>
              <a:tabLst/>
            </a:pPr>
            <a:endParaRPr lang="en-US" sz="30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R="0" defTabSz="825500" rtl="0" fontAlgn="auto" latinLnBrk="0" hangingPunct="0">
              <a:lnSpc>
                <a:spcPct val="100000"/>
              </a:lnSpc>
              <a:spcBef>
                <a:spcPts val="0"/>
              </a:spcBef>
              <a:spcAft>
                <a:spcPts val="0"/>
              </a:spcAft>
              <a:buClrTx/>
              <a:buSzTx/>
              <a:tabLst/>
            </a:pPr>
            <a:r>
              <a:rPr lang="en-US" sz="3000" dirty="0">
                <a:solidFill>
                  <a:srgbClr val="35B2E4"/>
                </a:solidFill>
                <a:latin typeface="Calibri" panose="020F0502020204030204" pitchFamily="34" charset="0"/>
                <a:ea typeface="Helvetica Neue Medium"/>
                <a:cs typeface="Calibri" panose="020F0502020204030204" pitchFamily="34" charset="0"/>
                <a:sym typeface="Helvetica Neue Medium"/>
              </a:rPr>
              <a:t>Each student then prepares a 60-90second argument using sources to support his/her own argument.</a:t>
            </a:r>
          </a:p>
          <a:p>
            <a:pPr marR="0" defTabSz="825500" rtl="0" fontAlgn="auto" latinLnBrk="0" hangingPunct="0">
              <a:lnSpc>
                <a:spcPct val="100000"/>
              </a:lnSpc>
              <a:spcBef>
                <a:spcPts val="0"/>
              </a:spcBef>
              <a:spcAft>
                <a:spcPts val="0"/>
              </a:spcAft>
              <a:buClrTx/>
              <a:buSzTx/>
              <a:tabLst/>
            </a:pPr>
            <a:endParaRPr lang="en-US" sz="30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R="0" defTabSz="825500" rtl="0" fontAlgn="auto" latinLnBrk="0" hangingPunct="0">
              <a:lnSpc>
                <a:spcPct val="100000"/>
              </a:lnSpc>
              <a:spcBef>
                <a:spcPts val="0"/>
              </a:spcBef>
              <a:spcAft>
                <a:spcPts val="0"/>
              </a:spcAft>
              <a:buClrTx/>
              <a:buSzTx/>
              <a:tabLst/>
            </a:pPr>
            <a:r>
              <a:rPr lang="en-US" sz="3000" dirty="0">
                <a:solidFill>
                  <a:srgbClr val="35B2E4"/>
                </a:solidFill>
                <a:latin typeface="Calibri" panose="020F0502020204030204" pitchFamily="34" charset="0"/>
                <a:ea typeface="Helvetica Neue Medium"/>
                <a:cs typeface="Calibri" panose="020F0502020204030204" pitchFamily="34" charset="0"/>
                <a:sym typeface="Helvetica Neue Medium"/>
              </a:rPr>
              <a:t>You can use the structure to support your students or provide one of your own.</a:t>
            </a:r>
          </a:p>
        </p:txBody>
      </p:sp>
      <p:pic>
        <p:nvPicPr>
          <p:cNvPr id="14" name="Picture 13" descr="Diagram&#10;&#10;Description automatically generated">
            <a:extLst>
              <a:ext uri="{FF2B5EF4-FFF2-40B4-BE49-F238E27FC236}">
                <a16:creationId xmlns:a16="http://schemas.microsoft.com/office/drawing/2014/main" id="{9C75E02A-DBFB-D542-A4B0-D80C1EE908AC}"/>
              </a:ext>
            </a:extLst>
          </p:cNvPr>
          <p:cNvPicPr>
            <a:picLocks noChangeAspect="1"/>
          </p:cNvPicPr>
          <p:nvPr/>
        </p:nvPicPr>
        <p:blipFill rotWithShape="1">
          <a:blip r:embed="rId2">
            <a:extLst>
              <a:ext uri="{28A0092B-C50C-407E-A947-70E740481C1C}">
                <a14:useLocalDpi xmlns:a14="http://schemas.microsoft.com/office/drawing/2010/main" val="0"/>
              </a:ext>
            </a:extLst>
          </a:blip>
          <a:srcRect r="1540"/>
          <a:stretch/>
        </p:blipFill>
        <p:spPr>
          <a:xfrm>
            <a:off x="3495123" y="463413"/>
            <a:ext cx="12138584" cy="10231045"/>
          </a:xfrm>
          <a:prstGeom prst="rect">
            <a:avLst/>
          </a:prstGeom>
        </p:spPr>
      </p:pic>
      <p:sp>
        <p:nvSpPr>
          <p:cNvPr id="5" name="Rectangle 4">
            <a:extLst>
              <a:ext uri="{FF2B5EF4-FFF2-40B4-BE49-F238E27FC236}">
                <a16:creationId xmlns:a16="http://schemas.microsoft.com/office/drawing/2014/main" id="{BAF0F68C-646A-5E46-90D1-D4FBFB420B52}"/>
              </a:ext>
            </a:extLst>
          </p:cNvPr>
          <p:cNvSpPr/>
          <p:nvPr/>
        </p:nvSpPr>
        <p:spPr>
          <a:xfrm>
            <a:off x="885234" y="11920171"/>
            <a:ext cx="17358361" cy="59247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solidFill>
                  <a:srgbClr val="35B2E4"/>
                </a:solidFill>
                <a:latin typeface="Calibri" panose="020F0502020204030204" pitchFamily="34" charset="0"/>
                <a:ea typeface="Helvetica Neue Medium"/>
                <a:cs typeface="Calibri" panose="020F0502020204030204" pitchFamily="34" charset="0"/>
                <a:sym typeface="Helvetica Neue Medium"/>
              </a:rPr>
              <a:t>Don’t forget you can use the content from a source AND comment on its provenance (i.e., author, type of source, date).  You can also comment on its reliability and utility throughout your argument.  </a:t>
            </a:r>
          </a:p>
          <a:p>
            <a:pPr marL="0" marR="0" indent="0" algn="ctr" defTabSz="825500" rtl="0" fontAlgn="auto" latinLnBrk="0" hangingPunct="0">
              <a:lnSpc>
                <a:spcPct val="100000"/>
              </a:lnSpc>
              <a:spcBef>
                <a:spcPts val="0"/>
              </a:spcBef>
              <a:spcAft>
                <a:spcPts val="0"/>
              </a:spcAft>
              <a:buClrTx/>
              <a:buSzTx/>
              <a:buFontTx/>
              <a:buNone/>
              <a:tabLst/>
            </a:pPr>
            <a:endParaRPr lang="en-US" sz="32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lang="en-US" sz="3200" b="1" dirty="0">
                <a:solidFill>
                  <a:srgbClr val="35B2E4"/>
                </a:solidFill>
                <a:latin typeface="Calibri" panose="020F0502020204030204" pitchFamily="34" charset="0"/>
                <a:ea typeface="Helvetica Neue Medium"/>
                <a:cs typeface="Calibri" panose="020F0502020204030204" pitchFamily="34" charset="0"/>
                <a:sym typeface="Helvetica Neue Medium"/>
              </a:rPr>
              <a:t>Remember, you are trying to persuade your audience that your argument is the most important one.</a:t>
            </a:r>
          </a:p>
        </p:txBody>
      </p:sp>
    </p:spTree>
    <p:extLst>
      <p:ext uri="{BB962C8B-B14F-4D97-AF65-F5344CB8AC3E}">
        <p14:creationId xmlns:p14="http://schemas.microsoft.com/office/powerpoint/2010/main" val="49268998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3E61A9-8BF9-C449-A483-697FCA8D3FB8}"/>
              </a:ext>
            </a:extLst>
          </p:cNvPr>
          <p:cNvSpPr/>
          <p:nvPr/>
        </p:nvSpPr>
        <p:spPr>
          <a:xfrm>
            <a:off x="3683726" y="7393577"/>
            <a:ext cx="10058400" cy="13062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182500AB-A813-894A-B862-A40E6E8B231F}"/>
              </a:ext>
            </a:extLst>
          </p:cNvPr>
          <p:cNvSpPr/>
          <p:nvPr/>
        </p:nvSpPr>
        <p:spPr>
          <a:xfrm>
            <a:off x="3683726" y="8699863"/>
            <a:ext cx="10058400" cy="13062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1D00942-39B9-3C48-B30D-46CB1828176F}"/>
              </a:ext>
            </a:extLst>
          </p:cNvPr>
          <p:cNvSpPr/>
          <p:nvPr/>
        </p:nvSpPr>
        <p:spPr>
          <a:xfrm>
            <a:off x="19169744" y="4782637"/>
            <a:ext cx="4807131" cy="2185214"/>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400" b="1" u="sng" dirty="0">
                <a:solidFill>
                  <a:srgbClr val="35B2E4"/>
                </a:solidFill>
                <a:latin typeface="Calibri" panose="020F0502020204030204" pitchFamily="34" charset="0"/>
                <a:ea typeface="Helvetica Neue Medium"/>
                <a:cs typeface="Calibri" panose="020F0502020204030204" pitchFamily="34" charset="0"/>
                <a:sym typeface="Helvetica Neue Medium"/>
              </a:rPr>
              <a:t>Activity</a:t>
            </a:r>
          </a:p>
          <a:p>
            <a:pPr marL="0" marR="0" indent="0" algn="ctr" defTabSz="825500" rtl="0" fontAlgn="auto" latinLnBrk="0" hangingPunct="0">
              <a:lnSpc>
                <a:spcPct val="100000"/>
              </a:lnSpc>
              <a:spcBef>
                <a:spcPts val="0"/>
              </a:spcBef>
              <a:spcAft>
                <a:spcPts val="0"/>
              </a:spcAft>
              <a:buClrTx/>
              <a:buSzTx/>
              <a:buFontTx/>
              <a:buNone/>
              <a:tabLst/>
            </a:pPr>
            <a:r>
              <a:rPr lang="en-US" sz="4000" b="1" dirty="0">
                <a:solidFill>
                  <a:srgbClr val="35B2E4"/>
                </a:solidFill>
                <a:latin typeface="Calibri" panose="020F0502020204030204" pitchFamily="34" charset="0"/>
                <a:ea typeface="Helvetica Neue Medium"/>
                <a:cs typeface="Calibri" panose="020F0502020204030204" pitchFamily="34" charset="0"/>
                <a:sym typeface="Helvetica Neue Medium"/>
              </a:rPr>
              <a:t>Run a debate, feedback and reflect</a:t>
            </a:r>
          </a:p>
          <a:p>
            <a:pPr marL="0" marR="0" indent="0" algn="ctr" defTabSz="825500" rtl="0" fontAlgn="auto" latinLnBrk="0" hangingPunct="0">
              <a:lnSpc>
                <a:spcPct val="100000"/>
              </a:lnSpc>
              <a:spcBef>
                <a:spcPts val="0"/>
              </a:spcBef>
              <a:spcAft>
                <a:spcPts val="0"/>
              </a:spcAft>
              <a:buClrTx/>
              <a:buSzTx/>
              <a:buFontTx/>
              <a:buNone/>
              <a:tabLst/>
            </a:pPr>
            <a:endPar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L="685800" indent="-685800" defTabSz="825500">
              <a:lnSpc>
                <a:spcPct val="100000"/>
              </a:lnSpc>
              <a:spcBef>
                <a:spcPts val="0"/>
              </a:spcBef>
              <a:buFont typeface="Arial" panose="020B0604020202020204" pitchFamily="34" charset="0"/>
              <a:buChar char="•"/>
            </a:pPr>
            <a:r>
              <a:rPr lang="en-GB" sz="3600" dirty="0">
                <a:solidFill>
                  <a:srgbClr val="35B2E4"/>
                </a:solidFill>
                <a:latin typeface="Calibri" panose="020F0502020204030204" pitchFamily="34" charset="0"/>
                <a:cs typeface="Calibri" panose="020F0502020204030204" pitchFamily="34" charset="0"/>
              </a:rPr>
              <a:t>Run debates in groups of ten (two teams of four and two judges) </a:t>
            </a:r>
            <a:endPar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L="685800" marR="0" indent="-6858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rPr>
              <a:t>Each speaker has 90 seconds to deliver their speeches.</a:t>
            </a:r>
          </a:p>
          <a:p>
            <a:pPr marL="685800" marR="0" indent="-6858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rPr>
              <a:t>The judges will time the debates and provide feedback to each speaker.</a:t>
            </a:r>
          </a:p>
          <a:p>
            <a:pPr marL="685800" marR="0" indent="-6858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rPr>
              <a:t>Each student to write down their feedback in their debate logs or on their speeches</a:t>
            </a:r>
          </a:p>
        </p:txBody>
      </p:sp>
      <p:pic>
        <p:nvPicPr>
          <p:cNvPr id="4" name="Picture 3" descr="A picture containing text, businesscard, screenshot&#10;&#10;Description automatically generated">
            <a:extLst>
              <a:ext uri="{FF2B5EF4-FFF2-40B4-BE49-F238E27FC236}">
                <a16:creationId xmlns:a16="http://schemas.microsoft.com/office/drawing/2014/main" id="{51B24FFC-32A4-EF4A-97A8-B970D1C7E781}"/>
              </a:ext>
            </a:extLst>
          </p:cNvPr>
          <p:cNvPicPr>
            <a:picLocks noChangeAspect="1"/>
          </p:cNvPicPr>
          <p:nvPr/>
        </p:nvPicPr>
        <p:blipFill rotWithShape="1">
          <a:blip r:embed="rId2">
            <a:extLst>
              <a:ext uri="{28A0092B-C50C-407E-A947-70E740481C1C}">
                <a14:useLocalDpi xmlns:a14="http://schemas.microsoft.com/office/drawing/2010/main" val="0"/>
              </a:ext>
            </a:extLst>
          </a:blip>
          <a:srcRect l="5403" r="5797"/>
          <a:stretch/>
        </p:blipFill>
        <p:spPr>
          <a:xfrm>
            <a:off x="8450607" y="1333288"/>
            <a:ext cx="9885406" cy="10386257"/>
          </a:xfrm>
          <a:prstGeom prst="rect">
            <a:avLst/>
          </a:prstGeom>
          <a:ln>
            <a:solidFill>
              <a:srgbClr val="35B2E4"/>
            </a:solidFill>
          </a:ln>
        </p:spPr>
      </p:pic>
      <p:pic>
        <p:nvPicPr>
          <p:cNvPr id="11" name="Picture 10" descr="Text&#10;&#10;Description automatically generated with medium confidence">
            <a:extLst>
              <a:ext uri="{FF2B5EF4-FFF2-40B4-BE49-F238E27FC236}">
                <a16:creationId xmlns:a16="http://schemas.microsoft.com/office/drawing/2014/main" id="{DD2646A3-7A68-454F-8C59-E65EFC57EEC5}"/>
              </a:ext>
            </a:extLst>
          </p:cNvPr>
          <p:cNvPicPr>
            <a:picLocks noChangeAspect="1"/>
          </p:cNvPicPr>
          <p:nvPr/>
        </p:nvPicPr>
        <p:blipFill rotWithShape="1">
          <a:blip r:embed="rId3">
            <a:extLst>
              <a:ext uri="{28A0092B-C50C-407E-A947-70E740481C1C}">
                <a14:useLocalDpi xmlns:a14="http://schemas.microsoft.com/office/drawing/2010/main" val="0"/>
              </a:ext>
            </a:extLst>
          </a:blip>
          <a:srcRect l="3590" t="2760" r="4096" b="7382"/>
          <a:stretch/>
        </p:blipFill>
        <p:spPr>
          <a:xfrm>
            <a:off x="407125" y="1333288"/>
            <a:ext cx="7558568" cy="10386257"/>
          </a:xfrm>
          <a:prstGeom prst="rect">
            <a:avLst/>
          </a:prstGeom>
          <a:ln>
            <a:solidFill>
              <a:srgbClr val="35B2E4"/>
            </a:solidFill>
          </a:ln>
        </p:spPr>
      </p:pic>
    </p:spTree>
    <p:extLst>
      <p:ext uri="{BB962C8B-B14F-4D97-AF65-F5344CB8AC3E}">
        <p14:creationId xmlns:p14="http://schemas.microsoft.com/office/powerpoint/2010/main" val="266633601"/>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84493</TotalTime>
  <Words>830</Words>
  <Application>Microsoft Office PowerPoint</Application>
  <PresentationFormat>Custom</PresentationFormat>
  <Paragraphs>79</Paragraphs>
  <Slides>9</Slides>
  <Notes>4</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Controversial history</dc:title>
  <cp:lastModifiedBy>Sarah Gillen</cp:lastModifiedBy>
  <cp:revision>75</cp:revision>
  <dcterms:modified xsi:type="dcterms:W3CDTF">2022-04-14T16:08:08Z</dcterms:modified>
</cp:coreProperties>
</file>